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Gluten" panose="020B0604020202020204" charset="0"/>
      <p:regular r:id="rId14"/>
      <p:bold r:id="rId15"/>
    </p:embeddedFont>
    <p:embeddedFont>
      <p:font typeface="Rosario" panose="020B0604020202020204" charset="0"/>
      <p:bold r:id="rId16"/>
      <p:italic r:id="rId17"/>
      <p:boldItalic r:id="rId18"/>
    </p:embeddedFont>
    <p:embeddedFont>
      <p:font typeface="Rye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51" d="100"/>
          <a:sy n="51" d="100"/>
        </p:scale>
        <p:origin x="89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f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f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f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980065" y="-642338"/>
            <a:ext cx="7412723" cy="11390855"/>
            <a:chOff x="0" y="-47625"/>
            <a:chExt cx="1952322" cy="300006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1952322" cy="2952435"/>
            </a:xfrm>
            <a:custGeom>
              <a:avLst/>
              <a:gdLst/>
              <a:ahLst/>
              <a:cxnLst/>
              <a:rect l="l" t="t" r="r" b="b"/>
              <a:pathLst>
                <a:path w="1952322" h="2952435" extrusionOk="0">
                  <a:moveTo>
                    <a:pt x="0" y="0"/>
                  </a:moveTo>
                  <a:lnTo>
                    <a:pt x="1952322" y="0"/>
                  </a:lnTo>
                  <a:lnTo>
                    <a:pt x="1952322" y="2952435"/>
                  </a:lnTo>
                  <a:lnTo>
                    <a:pt x="0" y="2952435"/>
                  </a:lnTo>
                  <a:close/>
                </a:path>
              </a:pathLst>
            </a:custGeom>
            <a:solidFill>
              <a:srgbClr val="34520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47625"/>
              <a:ext cx="1952322" cy="30000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 rot="-5400000" flipH="1">
            <a:off x="-3063056" y="6517192"/>
            <a:ext cx="6126112" cy="3540036"/>
          </a:xfrm>
          <a:custGeom>
            <a:avLst/>
            <a:gdLst/>
            <a:ahLst/>
            <a:cxnLst/>
            <a:rect l="l" t="t" r="r" b="b"/>
            <a:pathLst>
              <a:path w="6126112" h="3540036" extrusionOk="0">
                <a:moveTo>
                  <a:pt x="0" y="3540037"/>
                </a:moveTo>
                <a:lnTo>
                  <a:pt x="6126112" y="3540037"/>
                </a:lnTo>
                <a:lnTo>
                  <a:pt x="6126112" y="0"/>
                </a:lnTo>
                <a:lnTo>
                  <a:pt x="0" y="0"/>
                </a:lnTo>
                <a:lnTo>
                  <a:pt x="0" y="354003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66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 rot="-5400000">
            <a:off x="809361" y="3253281"/>
            <a:ext cx="10724565" cy="3780438"/>
            <a:chOff x="0" y="0"/>
            <a:chExt cx="1276328" cy="449909"/>
          </a:xfrm>
        </p:grpSpPr>
        <p:sp>
          <p:nvSpPr>
            <p:cNvPr id="89" name="Google Shape;89;p13"/>
            <p:cNvSpPr/>
            <p:nvPr/>
          </p:nvSpPr>
          <p:spPr>
            <a:xfrm>
              <a:off x="0" y="0"/>
              <a:ext cx="1276328" cy="449909"/>
            </a:xfrm>
            <a:custGeom>
              <a:avLst/>
              <a:gdLst/>
              <a:ahLst/>
              <a:cxnLst/>
              <a:rect l="l" t="t" r="r" b="b"/>
              <a:pathLst>
                <a:path w="1276328" h="449909" extrusionOk="0">
                  <a:moveTo>
                    <a:pt x="425673" y="19070"/>
                  </a:moveTo>
                  <a:cubicBezTo>
                    <a:pt x="490895" y="7556"/>
                    <a:pt x="565497" y="0"/>
                    <a:pt x="638508" y="0"/>
                  </a:cubicBezTo>
                  <a:cubicBezTo>
                    <a:pt x="711521" y="0"/>
                    <a:pt x="781778" y="6476"/>
                    <a:pt x="846522" y="17990"/>
                  </a:cubicBezTo>
                  <a:cubicBezTo>
                    <a:pt x="847902" y="18350"/>
                    <a:pt x="849278" y="18350"/>
                    <a:pt x="850655" y="18710"/>
                  </a:cubicBezTo>
                  <a:cubicBezTo>
                    <a:pt x="1093798" y="64765"/>
                    <a:pt x="1272884" y="186379"/>
                    <a:pt x="1276328" y="320441"/>
                  </a:cubicBezTo>
                  <a:lnTo>
                    <a:pt x="127632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3444" y="185660"/>
                    <a:pt x="179774" y="64045"/>
                    <a:pt x="425673" y="19070"/>
                  </a:cubicBez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79375"/>
              <a:ext cx="1276328" cy="370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3"/>
          <p:cNvSpPr/>
          <p:nvPr/>
        </p:nvSpPr>
        <p:spPr>
          <a:xfrm rot="-5400000" flipH="1">
            <a:off x="-3063056" y="337862"/>
            <a:ext cx="6126112" cy="3540036"/>
          </a:xfrm>
          <a:custGeom>
            <a:avLst/>
            <a:gdLst/>
            <a:ahLst/>
            <a:cxnLst/>
            <a:rect l="l" t="t" r="r" b="b"/>
            <a:pathLst>
              <a:path w="6126112" h="3540036" extrusionOk="0">
                <a:moveTo>
                  <a:pt x="0" y="3540037"/>
                </a:moveTo>
                <a:lnTo>
                  <a:pt x="6126112" y="3540037"/>
                </a:lnTo>
                <a:lnTo>
                  <a:pt x="6126112" y="0"/>
                </a:lnTo>
                <a:lnTo>
                  <a:pt x="0" y="0"/>
                </a:lnTo>
                <a:lnTo>
                  <a:pt x="0" y="354003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66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4445597" y="6806736"/>
            <a:ext cx="4812703" cy="2694258"/>
          </a:xfrm>
          <a:custGeom>
            <a:avLst/>
            <a:gdLst/>
            <a:ahLst/>
            <a:cxnLst/>
            <a:rect l="l" t="t" r="r" b="b"/>
            <a:pathLst>
              <a:path w="4812703" h="2694258" extrusionOk="0">
                <a:moveTo>
                  <a:pt x="0" y="0"/>
                </a:moveTo>
                <a:lnTo>
                  <a:pt x="4812703" y="0"/>
                </a:lnTo>
                <a:lnTo>
                  <a:pt x="4812703" y="2694257"/>
                </a:lnTo>
                <a:lnTo>
                  <a:pt x="0" y="269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1531" t="-2234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 flipH="1">
            <a:off x="9864502" y="3342286"/>
            <a:ext cx="7595682" cy="1352830"/>
          </a:xfrm>
          <a:custGeom>
            <a:avLst/>
            <a:gdLst/>
            <a:ahLst/>
            <a:cxnLst/>
            <a:rect l="l" t="t" r="r" b="b"/>
            <a:pathLst>
              <a:path w="7595682" h="1352830" extrusionOk="0">
                <a:moveTo>
                  <a:pt x="7595682" y="0"/>
                </a:moveTo>
                <a:lnTo>
                  <a:pt x="0" y="0"/>
                </a:lnTo>
                <a:lnTo>
                  <a:pt x="0" y="1352830"/>
                </a:lnTo>
                <a:lnTo>
                  <a:pt x="7595682" y="1352830"/>
                </a:lnTo>
                <a:lnTo>
                  <a:pt x="759568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0034736" y="3615970"/>
            <a:ext cx="7425448" cy="71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Organization : </a:t>
            </a:r>
            <a:r>
              <a:rPr lang="en-US" sz="3200" dirty="0" err="1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3200" dirty="0" err="1">
                <a:solidFill>
                  <a:srgbClr val="172900"/>
                </a:solidFill>
              </a:rPr>
              <a:t>almal</a:t>
            </a:r>
            <a:r>
              <a:rPr lang="en-US" sz="3200" dirty="0">
                <a:solidFill>
                  <a:srgbClr val="172900"/>
                </a:solidFill>
              </a:rPr>
              <a:t> Group</a:t>
            </a:r>
            <a:r>
              <a:rPr lang="en-US" sz="3200" dirty="0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 of industries </a:t>
            </a:r>
            <a:endParaRPr sz="3200" dirty="0"/>
          </a:p>
        </p:txBody>
      </p:sp>
      <p:sp>
        <p:nvSpPr>
          <p:cNvPr id="101" name="Google Shape;101;p13"/>
          <p:cNvSpPr txBox="1"/>
          <p:nvPr/>
        </p:nvSpPr>
        <p:spPr>
          <a:xfrm>
            <a:off x="10256510" y="5489207"/>
            <a:ext cx="5936231" cy="145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73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Name : Zaber Al Mamun</a:t>
            </a:r>
            <a:endParaRPr dirty="0"/>
          </a:p>
          <a:p>
            <a:pPr marL="0" marR="0" lvl="0" indent="0" algn="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3" b="1" dirty="0">
              <a:solidFill>
                <a:srgbClr val="172900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8539761" y="1359356"/>
            <a:ext cx="8920423" cy="205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 dirty="0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Project Title: </a:t>
            </a:r>
            <a:r>
              <a:rPr lang="en-US" sz="3300" dirty="0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In-House </a:t>
            </a:r>
            <a:r>
              <a:rPr lang="en-US" sz="3300" dirty="0">
                <a:solidFill>
                  <a:srgbClr val="34520D"/>
                </a:solidFill>
              </a:rPr>
              <a:t>M</a:t>
            </a:r>
            <a:r>
              <a:rPr lang="en-US" sz="3300" dirty="0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oney </a:t>
            </a:r>
            <a:r>
              <a:rPr lang="en-US" sz="3300" dirty="0">
                <a:solidFill>
                  <a:srgbClr val="34520D"/>
                </a:solidFill>
              </a:rPr>
              <a:t>T</a:t>
            </a:r>
            <a:r>
              <a:rPr lang="en-US" sz="3300" dirty="0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ransfer </a:t>
            </a:r>
            <a:r>
              <a:rPr lang="en-US" sz="3300" dirty="0">
                <a:solidFill>
                  <a:srgbClr val="34520D"/>
                </a:solidFill>
              </a:rPr>
              <a:t>S</a:t>
            </a:r>
            <a:r>
              <a:rPr lang="en-US" sz="3300" dirty="0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ystem P-Money</a:t>
            </a:r>
            <a:endParaRPr lang="en-US" sz="3300" dirty="0"/>
          </a:p>
          <a:p>
            <a:pPr marL="0" marR="0" lvl="0" indent="0" algn="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3452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13"/>
          <p:cNvSpPr txBox="1"/>
          <p:nvPr/>
        </p:nvSpPr>
        <p:spPr>
          <a:xfrm>
            <a:off x="9646461" y="6514917"/>
            <a:ext cx="5936231" cy="72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73" dirty="0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ID: 2022</a:t>
            </a:r>
            <a:r>
              <a:rPr lang="en-US" sz="3373" dirty="0">
                <a:solidFill>
                  <a:srgbClr val="172900"/>
                </a:solidFill>
              </a:rPr>
              <a:t>676</a:t>
            </a:r>
            <a:endParaRPr dirty="0"/>
          </a:p>
        </p:txBody>
      </p:sp>
      <p:sp>
        <p:nvSpPr>
          <p:cNvPr id="105" name="Google Shape;105;p13"/>
          <p:cNvSpPr txBox="1"/>
          <p:nvPr/>
        </p:nvSpPr>
        <p:spPr>
          <a:xfrm>
            <a:off x="9646461" y="7463278"/>
            <a:ext cx="5936231" cy="145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73" dirty="0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Summer 2024</a:t>
            </a:r>
            <a:endParaRPr dirty="0"/>
          </a:p>
          <a:p>
            <a:pPr marL="0" marR="0" lvl="0" indent="0" algn="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3" dirty="0">
              <a:solidFill>
                <a:srgbClr val="172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1F6AC-3F21-B7A1-7321-326EDE941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455" y="1319134"/>
            <a:ext cx="5660006" cy="75007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2"/>
          <p:cNvGrpSpPr/>
          <p:nvPr/>
        </p:nvGrpSpPr>
        <p:grpSpPr>
          <a:xfrm rot="10800000">
            <a:off x="14689008" y="-719065"/>
            <a:ext cx="5449789" cy="11881092"/>
            <a:chOff x="0" y="-47625"/>
            <a:chExt cx="1664166" cy="3628051"/>
          </a:xfrm>
        </p:grpSpPr>
        <p:sp>
          <p:nvSpPr>
            <p:cNvPr id="331" name="Google Shape;331;p22"/>
            <p:cNvSpPr/>
            <p:nvPr/>
          </p:nvSpPr>
          <p:spPr>
            <a:xfrm>
              <a:off x="0" y="0"/>
              <a:ext cx="1664166" cy="3580426"/>
            </a:xfrm>
            <a:custGeom>
              <a:avLst/>
              <a:gdLst/>
              <a:ahLst/>
              <a:cxnLst/>
              <a:rect l="l" t="t" r="r" b="b"/>
              <a:pathLst>
                <a:path w="1664166" h="3580426" extrusionOk="0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2"/>
            <p:cNvSpPr txBox="1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22"/>
          <p:cNvSpPr/>
          <p:nvPr/>
        </p:nvSpPr>
        <p:spPr>
          <a:xfrm rot="5400000">
            <a:off x="14941482" y="1085156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p22"/>
          <p:cNvGrpSpPr/>
          <p:nvPr/>
        </p:nvGrpSpPr>
        <p:grpSpPr>
          <a:xfrm rot="5400000">
            <a:off x="9078316" y="3513195"/>
            <a:ext cx="11671631" cy="3260609"/>
            <a:chOff x="0" y="0"/>
            <a:chExt cx="1610488" cy="449909"/>
          </a:xfrm>
        </p:grpSpPr>
        <p:sp>
          <p:nvSpPr>
            <p:cNvPr id="335" name="Google Shape;335;p22"/>
            <p:cNvSpPr/>
            <p:nvPr/>
          </p:nvSpPr>
          <p:spPr>
            <a:xfrm>
              <a:off x="0" y="0"/>
              <a:ext cx="1610488" cy="449909"/>
            </a:xfrm>
            <a:custGeom>
              <a:avLst/>
              <a:gdLst/>
              <a:ahLst/>
              <a:cxnLst/>
              <a:rect l="l" t="t" r="r" b="b"/>
              <a:pathLst>
                <a:path w="1610488" h="449909" extrusionOk="0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 txBox="1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22"/>
          <p:cNvSpPr/>
          <p:nvPr/>
        </p:nvSpPr>
        <p:spPr>
          <a:xfrm>
            <a:off x="15667895" y="1306658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15437039" y="1273466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2"/>
          <p:cNvSpPr/>
          <p:nvPr/>
        </p:nvSpPr>
        <p:spPr>
          <a:xfrm rot="5400000">
            <a:off x="14941482" y="7211268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1028700" y="3159042"/>
            <a:ext cx="5545430" cy="1774403"/>
          </a:xfrm>
          <a:custGeom>
            <a:avLst/>
            <a:gdLst/>
            <a:ahLst/>
            <a:cxnLst/>
            <a:rect l="l" t="t" r="r" b="b"/>
            <a:pathLst>
              <a:path w="5545430" h="1774403" extrusionOk="0">
                <a:moveTo>
                  <a:pt x="0" y="0"/>
                </a:moveTo>
                <a:lnTo>
                  <a:pt x="5545430" y="0"/>
                </a:lnTo>
                <a:lnTo>
                  <a:pt x="554543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1796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2"/>
          <p:cNvSpPr/>
          <p:nvPr/>
        </p:nvSpPr>
        <p:spPr>
          <a:xfrm>
            <a:off x="1028700" y="5165454"/>
            <a:ext cx="5545430" cy="1774403"/>
          </a:xfrm>
          <a:custGeom>
            <a:avLst/>
            <a:gdLst/>
            <a:ahLst/>
            <a:cxnLst/>
            <a:rect l="l" t="t" r="r" b="b"/>
            <a:pathLst>
              <a:path w="5545430" h="1774403" extrusionOk="0">
                <a:moveTo>
                  <a:pt x="0" y="0"/>
                </a:moveTo>
                <a:lnTo>
                  <a:pt x="5545430" y="0"/>
                </a:lnTo>
                <a:lnTo>
                  <a:pt x="554543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1796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2"/>
          <p:cNvSpPr/>
          <p:nvPr/>
        </p:nvSpPr>
        <p:spPr>
          <a:xfrm>
            <a:off x="5926913" y="5165454"/>
            <a:ext cx="3640761" cy="1774403"/>
          </a:xfrm>
          <a:custGeom>
            <a:avLst/>
            <a:gdLst/>
            <a:ahLst/>
            <a:cxnLst/>
            <a:rect l="l" t="t" r="r" b="b"/>
            <a:pathLst>
              <a:path w="3640761" h="1774403" extrusionOk="0">
                <a:moveTo>
                  <a:pt x="0" y="0"/>
                </a:moveTo>
                <a:lnTo>
                  <a:pt x="3640761" y="0"/>
                </a:lnTo>
                <a:lnTo>
                  <a:pt x="364076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2313" r="-2735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2"/>
          <p:cNvSpPr/>
          <p:nvPr/>
        </p:nvSpPr>
        <p:spPr>
          <a:xfrm>
            <a:off x="8646918" y="5165454"/>
            <a:ext cx="4636909" cy="1774403"/>
          </a:xfrm>
          <a:custGeom>
            <a:avLst/>
            <a:gdLst/>
            <a:ahLst/>
            <a:cxnLst/>
            <a:rect l="l" t="t" r="r" b="b"/>
            <a:pathLst>
              <a:path w="4636909" h="1774403" extrusionOk="0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410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2"/>
          <p:cNvSpPr/>
          <p:nvPr/>
        </p:nvSpPr>
        <p:spPr>
          <a:xfrm>
            <a:off x="1028700" y="7171865"/>
            <a:ext cx="5545430" cy="1774403"/>
          </a:xfrm>
          <a:custGeom>
            <a:avLst/>
            <a:gdLst/>
            <a:ahLst/>
            <a:cxnLst/>
            <a:rect l="l" t="t" r="r" b="b"/>
            <a:pathLst>
              <a:path w="5545430" h="1774403" extrusionOk="0">
                <a:moveTo>
                  <a:pt x="0" y="0"/>
                </a:moveTo>
                <a:lnTo>
                  <a:pt x="5545430" y="0"/>
                </a:lnTo>
                <a:lnTo>
                  <a:pt x="5545430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1796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2"/>
          <p:cNvSpPr/>
          <p:nvPr/>
        </p:nvSpPr>
        <p:spPr>
          <a:xfrm>
            <a:off x="5926913" y="7171865"/>
            <a:ext cx="3640761" cy="1774403"/>
          </a:xfrm>
          <a:custGeom>
            <a:avLst/>
            <a:gdLst/>
            <a:ahLst/>
            <a:cxnLst/>
            <a:rect l="l" t="t" r="r" b="b"/>
            <a:pathLst>
              <a:path w="3640761" h="1774403" extrusionOk="0">
                <a:moveTo>
                  <a:pt x="0" y="0"/>
                </a:moveTo>
                <a:lnTo>
                  <a:pt x="3640761" y="0"/>
                </a:lnTo>
                <a:lnTo>
                  <a:pt x="3640761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2313" r="-2735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8646918" y="7168457"/>
            <a:ext cx="4636909" cy="1774403"/>
          </a:xfrm>
          <a:custGeom>
            <a:avLst/>
            <a:gdLst/>
            <a:ahLst/>
            <a:cxnLst/>
            <a:rect l="l" t="t" r="r" b="b"/>
            <a:pathLst>
              <a:path w="4636909" h="1774403" extrusionOk="0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410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/>
          <p:nvPr/>
        </p:nvSpPr>
        <p:spPr>
          <a:xfrm>
            <a:off x="5926913" y="3159042"/>
            <a:ext cx="3640761" cy="1774403"/>
          </a:xfrm>
          <a:custGeom>
            <a:avLst/>
            <a:gdLst/>
            <a:ahLst/>
            <a:cxnLst/>
            <a:rect l="l" t="t" r="r" b="b"/>
            <a:pathLst>
              <a:path w="3640761" h="1774403" extrusionOk="0">
                <a:moveTo>
                  <a:pt x="0" y="0"/>
                </a:moveTo>
                <a:lnTo>
                  <a:pt x="3640761" y="0"/>
                </a:lnTo>
                <a:lnTo>
                  <a:pt x="364076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2313" r="-2735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2"/>
          <p:cNvSpPr/>
          <p:nvPr/>
        </p:nvSpPr>
        <p:spPr>
          <a:xfrm>
            <a:off x="8646918" y="3162451"/>
            <a:ext cx="4636909" cy="1774403"/>
          </a:xfrm>
          <a:custGeom>
            <a:avLst/>
            <a:gdLst/>
            <a:ahLst/>
            <a:cxnLst/>
            <a:rect l="l" t="t" r="r" b="b"/>
            <a:pathLst>
              <a:path w="4636909" h="1774403" extrusionOk="0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410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22"/>
          <p:cNvCxnSpPr/>
          <p:nvPr/>
        </p:nvCxnSpPr>
        <p:spPr>
          <a:xfrm>
            <a:off x="626621" y="1678724"/>
            <a:ext cx="5300155" cy="19050"/>
          </a:xfrm>
          <a:prstGeom prst="straightConnector1">
            <a:avLst/>
          </a:prstGeom>
          <a:noFill/>
          <a:ln w="76200" cap="rnd" cmpd="sng">
            <a:solidFill>
              <a:srgbClr val="67A516"/>
            </a:solidFill>
            <a:prstDash val="lgDash"/>
            <a:round/>
            <a:headEnd type="diamond" w="lg" len="lg"/>
            <a:tailEnd type="diamond" w="lg" len="lg"/>
          </a:ln>
        </p:spPr>
      </p:cxnSp>
      <p:sp>
        <p:nvSpPr>
          <p:cNvPr id="350" name="Google Shape;350;p22"/>
          <p:cNvSpPr/>
          <p:nvPr/>
        </p:nvSpPr>
        <p:spPr>
          <a:xfrm>
            <a:off x="1449306" y="3444741"/>
            <a:ext cx="1044211" cy="1169985"/>
          </a:xfrm>
          <a:custGeom>
            <a:avLst/>
            <a:gdLst/>
            <a:ahLst/>
            <a:cxnLst/>
            <a:rect l="l" t="t" r="r" b="b"/>
            <a:pathLst>
              <a:path w="1044211" h="1169985" extrusionOk="0">
                <a:moveTo>
                  <a:pt x="0" y="0"/>
                </a:moveTo>
                <a:lnTo>
                  <a:pt x="1044211" y="0"/>
                </a:lnTo>
                <a:lnTo>
                  <a:pt x="1044211" y="1169985"/>
                </a:lnTo>
                <a:lnTo>
                  <a:pt x="0" y="1169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2"/>
          <p:cNvSpPr/>
          <p:nvPr/>
        </p:nvSpPr>
        <p:spPr>
          <a:xfrm>
            <a:off x="1577468" y="5377339"/>
            <a:ext cx="1044211" cy="1169985"/>
          </a:xfrm>
          <a:custGeom>
            <a:avLst/>
            <a:gdLst/>
            <a:ahLst/>
            <a:cxnLst/>
            <a:rect l="l" t="t" r="r" b="b"/>
            <a:pathLst>
              <a:path w="1044211" h="1169985" extrusionOk="0">
                <a:moveTo>
                  <a:pt x="0" y="0"/>
                </a:moveTo>
                <a:lnTo>
                  <a:pt x="1044211" y="0"/>
                </a:lnTo>
                <a:lnTo>
                  <a:pt x="1044211" y="1169984"/>
                </a:lnTo>
                <a:lnTo>
                  <a:pt x="0" y="1169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2"/>
          <p:cNvSpPr/>
          <p:nvPr/>
        </p:nvSpPr>
        <p:spPr>
          <a:xfrm>
            <a:off x="1513705" y="7587786"/>
            <a:ext cx="1044211" cy="1169985"/>
          </a:xfrm>
          <a:custGeom>
            <a:avLst/>
            <a:gdLst/>
            <a:ahLst/>
            <a:cxnLst/>
            <a:rect l="l" t="t" r="r" b="b"/>
            <a:pathLst>
              <a:path w="1044211" h="1169985" extrusionOk="0">
                <a:moveTo>
                  <a:pt x="0" y="0"/>
                </a:moveTo>
                <a:lnTo>
                  <a:pt x="1044211" y="0"/>
                </a:lnTo>
                <a:lnTo>
                  <a:pt x="1044211" y="1169985"/>
                </a:lnTo>
                <a:lnTo>
                  <a:pt x="0" y="1169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15897740" y="1659674"/>
            <a:ext cx="881665" cy="6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sp>
        <p:nvSpPr>
          <p:cNvPr id="354" name="Google Shape;354;p22"/>
          <p:cNvSpPr txBox="1"/>
          <p:nvPr/>
        </p:nvSpPr>
        <p:spPr>
          <a:xfrm>
            <a:off x="3214476" y="5651236"/>
            <a:ext cx="946672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Prepared me for future challenges in software development.</a:t>
            </a:r>
            <a:endParaRPr sz="3200" dirty="0"/>
          </a:p>
        </p:txBody>
      </p:sp>
      <p:sp>
        <p:nvSpPr>
          <p:cNvPr id="355" name="Google Shape;355;p22"/>
          <p:cNvSpPr txBox="1"/>
          <p:nvPr/>
        </p:nvSpPr>
        <p:spPr>
          <a:xfrm>
            <a:off x="3214476" y="7676871"/>
            <a:ext cx="946672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3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Improved web development skills</a:t>
            </a:r>
            <a:endParaRPr/>
          </a:p>
        </p:txBody>
      </p:sp>
      <p:sp>
        <p:nvSpPr>
          <p:cNvPr id="356" name="Google Shape;356;p22"/>
          <p:cNvSpPr txBox="1"/>
          <p:nvPr/>
        </p:nvSpPr>
        <p:spPr>
          <a:xfrm>
            <a:off x="3214476" y="3424101"/>
            <a:ext cx="8757872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3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The internship provided a valuable learning experience.</a:t>
            </a:r>
            <a:endParaRPr/>
          </a:p>
        </p:txBody>
      </p:sp>
      <p:sp>
        <p:nvSpPr>
          <p:cNvPr id="357" name="Google Shape;357;p22"/>
          <p:cNvSpPr txBox="1"/>
          <p:nvPr/>
        </p:nvSpPr>
        <p:spPr>
          <a:xfrm>
            <a:off x="1038952" y="319234"/>
            <a:ext cx="13108921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4520D"/>
                </a:solidFill>
                <a:latin typeface="Rye"/>
                <a:ea typeface="Rye"/>
                <a:cs typeface="Rye"/>
                <a:sym typeface="Rye"/>
              </a:rPr>
              <a:t>CONCLUSION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3"/>
          <p:cNvGrpSpPr/>
          <p:nvPr/>
        </p:nvGrpSpPr>
        <p:grpSpPr>
          <a:xfrm rot="-5400000">
            <a:off x="7293622" y="-1079769"/>
            <a:ext cx="3544794" cy="20704136"/>
            <a:chOff x="0" y="-47625"/>
            <a:chExt cx="1082450" cy="6322286"/>
          </a:xfrm>
        </p:grpSpPr>
        <p:sp>
          <p:nvSpPr>
            <p:cNvPr id="363" name="Google Shape;363;p23"/>
            <p:cNvSpPr/>
            <p:nvPr/>
          </p:nvSpPr>
          <p:spPr>
            <a:xfrm>
              <a:off x="0" y="0"/>
              <a:ext cx="1082450" cy="6274661"/>
            </a:xfrm>
            <a:custGeom>
              <a:avLst/>
              <a:gdLst/>
              <a:ahLst/>
              <a:cxnLst/>
              <a:rect l="l" t="t" r="r" b="b"/>
              <a:pathLst>
                <a:path w="1082450" h="6274661" extrusionOk="0">
                  <a:moveTo>
                    <a:pt x="0" y="0"/>
                  </a:moveTo>
                  <a:lnTo>
                    <a:pt x="1082450" y="0"/>
                  </a:lnTo>
                  <a:lnTo>
                    <a:pt x="1082450" y="6274661"/>
                  </a:lnTo>
                  <a:lnTo>
                    <a:pt x="0" y="6274661"/>
                  </a:lnTo>
                  <a:close/>
                </a:path>
              </a:pathLst>
            </a:custGeom>
            <a:solidFill>
              <a:srgbClr val="34520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3"/>
            <p:cNvSpPr txBox="1"/>
            <p:nvPr/>
          </p:nvSpPr>
          <p:spPr>
            <a:xfrm>
              <a:off x="0" y="-47625"/>
              <a:ext cx="1082450" cy="6322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23"/>
          <p:cNvSpPr/>
          <p:nvPr/>
        </p:nvSpPr>
        <p:spPr>
          <a:xfrm rot="10800000">
            <a:off x="5956527" y="8488687"/>
            <a:ext cx="6374946" cy="2071430"/>
          </a:xfrm>
          <a:custGeom>
            <a:avLst/>
            <a:gdLst/>
            <a:ahLst/>
            <a:cxnLst/>
            <a:rect l="l" t="t" r="r" b="b"/>
            <a:pathLst>
              <a:path w="6374946" h="2071430" extrusionOk="0">
                <a:moveTo>
                  <a:pt x="0" y="0"/>
                </a:moveTo>
                <a:lnTo>
                  <a:pt x="6374946" y="0"/>
                </a:lnTo>
                <a:lnTo>
                  <a:pt x="6374946" y="2071430"/>
                </a:lnTo>
                <a:lnTo>
                  <a:pt x="0" y="2071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3"/>
          <p:cNvSpPr/>
          <p:nvPr/>
        </p:nvSpPr>
        <p:spPr>
          <a:xfrm rot="10800000">
            <a:off x="-458066" y="8488687"/>
            <a:ext cx="6374946" cy="2071430"/>
          </a:xfrm>
          <a:custGeom>
            <a:avLst/>
            <a:gdLst/>
            <a:ahLst/>
            <a:cxnLst/>
            <a:rect l="l" t="t" r="r" b="b"/>
            <a:pathLst>
              <a:path w="6374946" h="2071430" extrusionOk="0">
                <a:moveTo>
                  <a:pt x="0" y="0"/>
                </a:moveTo>
                <a:lnTo>
                  <a:pt x="6374946" y="0"/>
                </a:lnTo>
                <a:lnTo>
                  <a:pt x="6374946" y="2071430"/>
                </a:lnTo>
                <a:lnTo>
                  <a:pt x="0" y="2071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3"/>
          <p:cNvSpPr/>
          <p:nvPr/>
        </p:nvSpPr>
        <p:spPr>
          <a:xfrm rot="10800000">
            <a:off x="12371120" y="8488687"/>
            <a:ext cx="6374946" cy="2071430"/>
          </a:xfrm>
          <a:custGeom>
            <a:avLst/>
            <a:gdLst/>
            <a:ahLst/>
            <a:cxnLst/>
            <a:rect l="l" t="t" r="r" b="b"/>
            <a:pathLst>
              <a:path w="6374946" h="2071430" extrusionOk="0">
                <a:moveTo>
                  <a:pt x="0" y="0"/>
                </a:moveTo>
                <a:lnTo>
                  <a:pt x="6374946" y="0"/>
                </a:lnTo>
                <a:lnTo>
                  <a:pt x="6374946" y="2071430"/>
                </a:lnTo>
                <a:lnTo>
                  <a:pt x="0" y="2071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1259555" y="788156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3"/>
          <p:cNvSpPr/>
          <p:nvPr/>
        </p:nvSpPr>
        <p:spPr>
          <a:xfrm>
            <a:off x="1028700" y="754964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3" y="0"/>
                </a:lnTo>
                <a:lnTo>
                  <a:pt x="1976863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23"/>
          <p:cNvGrpSpPr/>
          <p:nvPr/>
        </p:nvGrpSpPr>
        <p:grpSpPr>
          <a:xfrm rot="10800000">
            <a:off x="-1018518" y="6303050"/>
            <a:ext cx="20325037" cy="2393704"/>
            <a:chOff x="0" y="0"/>
            <a:chExt cx="3227958" cy="380160"/>
          </a:xfrm>
        </p:grpSpPr>
        <p:sp>
          <p:nvSpPr>
            <p:cNvPr id="371" name="Google Shape;371;p23"/>
            <p:cNvSpPr/>
            <p:nvPr/>
          </p:nvSpPr>
          <p:spPr>
            <a:xfrm>
              <a:off x="0" y="0"/>
              <a:ext cx="3227958" cy="380160"/>
            </a:xfrm>
            <a:custGeom>
              <a:avLst/>
              <a:gdLst/>
              <a:ahLst/>
              <a:cxnLst/>
              <a:rect l="l" t="t" r="r" b="b"/>
              <a:pathLst>
                <a:path w="3227958" h="380160" extrusionOk="0">
                  <a:moveTo>
                    <a:pt x="1076567" y="19070"/>
                  </a:moveTo>
                  <a:cubicBezTo>
                    <a:pt x="1241522" y="7556"/>
                    <a:pt x="1430196" y="0"/>
                    <a:pt x="1614848" y="0"/>
                  </a:cubicBezTo>
                  <a:cubicBezTo>
                    <a:pt x="1799506" y="0"/>
                    <a:pt x="1977192" y="6476"/>
                    <a:pt x="2140937" y="17990"/>
                  </a:cubicBezTo>
                  <a:cubicBezTo>
                    <a:pt x="2144425" y="18350"/>
                    <a:pt x="2147908" y="18350"/>
                    <a:pt x="2151390" y="18710"/>
                  </a:cubicBezTo>
                  <a:cubicBezTo>
                    <a:pt x="2766322" y="64765"/>
                    <a:pt x="3219248" y="186379"/>
                    <a:pt x="3227958" y="318892"/>
                  </a:cubicBezTo>
                  <a:lnTo>
                    <a:pt x="3227958" y="380160"/>
                  </a:lnTo>
                  <a:lnTo>
                    <a:pt x="0" y="380160"/>
                  </a:lnTo>
                  <a:lnTo>
                    <a:pt x="0" y="318937"/>
                  </a:lnTo>
                  <a:cubicBezTo>
                    <a:pt x="8710" y="185660"/>
                    <a:pt x="454666" y="64045"/>
                    <a:pt x="1076567" y="19070"/>
                  </a:cubicBez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3"/>
            <p:cNvSpPr txBox="1"/>
            <p:nvPr/>
          </p:nvSpPr>
          <p:spPr>
            <a:xfrm>
              <a:off x="0" y="79375"/>
              <a:ext cx="3227958" cy="300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3" name="Google Shape;373;p23"/>
          <p:cNvCxnSpPr/>
          <p:nvPr/>
        </p:nvCxnSpPr>
        <p:spPr>
          <a:xfrm>
            <a:off x="1904811" y="7152426"/>
            <a:ext cx="14478377" cy="0"/>
          </a:xfrm>
          <a:prstGeom prst="straightConnector1">
            <a:avLst/>
          </a:prstGeom>
          <a:noFill/>
          <a:ln w="76200" cap="rnd" cmpd="sng">
            <a:solidFill>
              <a:srgbClr val="67A516"/>
            </a:solidFill>
            <a:prstDash val="lgDash"/>
            <a:round/>
            <a:headEnd type="diamond" w="lg" len="lg"/>
            <a:tailEnd type="diamond" w="lg" len="lg"/>
          </a:ln>
        </p:spPr>
      </p:cxnSp>
      <p:sp>
        <p:nvSpPr>
          <p:cNvPr id="374" name="Google Shape;374;p23"/>
          <p:cNvSpPr/>
          <p:nvPr/>
        </p:nvSpPr>
        <p:spPr>
          <a:xfrm>
            <a:off x="15208032" y="-1652893"/>
            <a:ext cx="4761311" cy="4689892"/>
          </a:xfrm>
          <a:custGeom>
            <a:avLst/>
            <a:gdLst/>
            <a:ahLst/>
            <a:cxnLst/>
            <a:rect l="l" t="t" r="r" b="b"/>
            <a:pathLst>
              <a:path w="4761311" h="4689892" extrusionOk="0">
                <a:moveTo>
                  <a:pt x="0" y="0"/>
                </a:moveTo>
                <a:lnTo>
                  <a:pt x="4761311" y="0"/>
                </a:lnTo>
                <a:lnTo>
                  <a:pt x="4761311" y="4689892"/>
                </a:lnTo>
                <a:lnTo>
                  <a:pt x="0" y="4689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82416" y="87376"/>
            <a:ext cx="1258267" cy="160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3"/>
          <p:cNvSpPr txBox="1"/>
          <p:nvPr/>
        </p:nvSpPr>
        <p:spPr>
          <a:xfrm>
            <a:off x="1489401" y="3516313"/>
            <a:ext cx="15145318" cy="292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0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/>
          </a:p>
        </p:txBody>
      </p:sp>
      <p:sp>
        <p:nvSpPr>
          <p:cNvPr id="377" name="Google Shape;377;p23"/>
          <p:cNvSpPr txBox="1"/>
          <p:nvPr/>
        </p:nvSpPr>
        <p:spPr>
          <a:xfrm>
            <a:off x="1489401" y="1141172"/>
            <a:ext cx="881665" cy="6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/>
        </p:nvSpPr>
        <p:spPr>
          <a:xfrm rot="-5400000" flipH="1">
            <a:off x="-3063056" y="337862"/>
            <a:ext cx="6126112" cy="3540036"/>
          </a:xfrm>
          <a:custGeom>
            <a:avLst/>
            <a:gdLst/>
            <a:ahLst/>
            <a:cxnLst/>
            <a:rect l="l" t="t" r="r" b="b"/>
            <a:pathLst>
              <a:path w="6126112" h="3540036" extrusionOk="0">
                <a:moveTo>
                  <a:pt x="0" y="3540037"/>
                </a:moveTo>
                <a:lnTo>
                  <a:pt x="6126112" y="3540037"/>
                </a:lnTo>
                <a:lnTo>
                  <a:pt x="6126112" y="0"/>
                </a:lnTo>
                <a:lnTo>
                  <a:pt x="0" y="0"/>
                </a:lnTo>
                <a:lnTo>
                  <a:pt x="0" y="354003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66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 rot="-5400000" flipH="1">
            <a:off x="-3063056" y="6517192"/>
            <a:ext cx="6126112" cy="3540036"/>
          </a:xfrm>
          <a:custGeom>
            <a:avLst/>
            <a:gdLst/>
            <a:ahLst/>
            <a:cxnLst/>
            <a:rect l="l" t="t" r="r" b="b"/>
            <a:pathLst>
              <a:path w="6126112" h="3540036" extrusionOk="0">
                <a:moveTo>
                  <a:pt x="0" y="3540037"/>
                </a:moveTo>
                <a:lnTo>
                  <a:pt x="6126112" y="3540037"/>
                </a:lnTo>
                <a:lnTo>
                  <a:pt x="6126112" y="0"/>
                </a:lnTo>
                <a:lnTo>
                  <a:pt x="0" y="0"/>
                </a:lnTo>
                <a:lnTo>
                  <a:pt x="0" y="354003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66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4"/>
          <p:cNvGrpSpPr/>
          <p:nvPr/>
        </p:nvGrpSpPr>
        <p:grpSpPr>
          <a:xfrm rot="-5400000">
            <a:off x="-256644" y="3513195"/>
            <a:ext cx="11131109" cy="3260609"/>
            <a:chOff x="0" y="0"/>
            <a:chExt cx="1535905" cy="449909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1535905" cy="449909"/>
            </a:xfrm>
            <a:custGeom>
              <a:avLst/>
              <a:gdLst/>
              <a:ahLst/>
              <a:cxnLst/>
              <a:rect l="l" t="t" r="r" b="b"/>
              <a:pathLst>
                <a:path w="1535905" h="449909" extrusionOk="0">
                  <a:moveTo>
                    <a:pt x="512245" y="19070"/>
                  </a:moveTo>
                  <a:cubicBezTo>
                    <a:pt x="590733" y="7556"/>
                    <a:pt x="680506" y="0"/>
                    <a:pt x="768366" y="0"/>
                  </a:cubicBezTo>
                  <a:cubicBezTo>
                    <a:pt x="856229" y="0"/>
                    <a:pt x="940774" y="6476"/>
                    <a:pt x="1018686" y="17990"/>
                  </a:cubicBezTo>
                  <a:cubicBezTo>
                    <a:pt x="1020346" y="18350"/>
                    <a:pt x="1022003" y="18350"/>
                    <a:pt x="1023660" y="18710"/>
                  </a:cubicBezTo>
                  <a:cubicBezTo>
                    <a:pt x="1316253" y="64765"/>
                    <a:pt x="1531761" y="186379"/>
                    <a:pt x="1535905" y="320441"/>
                  </a:cubicBezTo>
                  <a:lnTo>
                    <a:pt x="1535905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144" y="185660"/>
                    <a:pt x="216336" y="64045"/>
                    <a:pt x="512245" y="19070"/>
                  </a:cubicBez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0" y="79375"/>
              <a:ext cx="1535905" cy="370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4"/>
          <p:cNvSpPr txBox="1"/>
          <p:nvPr/>
        </p:nvSpPr>
        <p:spPr>
          <a:xfrm>
            <a:off x="4031519" y="1820158"/>
            <a:ext cx="11442989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dirty="0"/>
          </a:p>
        </p:txBody>
      </p:sp>
      <p:sp>
        <p:nvSpPr>
          <p:cNvPr id="121" name="Google Shape;121;p14"/>
          <p:cNvSpPr/>
          <p:nvPr/>
        </p:nvSpPr>
        <p:spPr>
          <a:xfrm flipH="1">
            <a:off x="11384896" y="4690289"/>
            <a:ext cx="3437307" cy="627553"/>
          </a:xfrm>
          <a:custGeom>
            <a:avLst/>
            <a:gdLst/>
            <a:ahLst/>
            <a:cxnLst/>
            <a:rect l="l" t="t" r="r" b="b"/>
            <a:pathLst>
              <a:path w="3437307" h="627553" extrusionOk="0">
                <a:moveTo>
                  <a:pt x="3437307" y="0"/>
                </a:moveTo>
                <a:lnTo>
                  <a:pt x="0" y="0"/>
                </a:lnTo>
                <a:lnTo>
                  <a:pt x="0" y="627553"/>
                </a:lnTo>
                <a:lnTo>
                  <a:pt x="3437307" y="627553"/>
                </a:lnTo>
                <a:lnTo>
                  <a:pt x="343730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18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/>
          <p:nvPr/>
        </p:nvSpPr>
        <p:spPr>
          <a:xfrm flipH="1">
            <a:off x="12385105" y="4690289"/>
            <a:ext cx="4874195" cy="627553"/>
          </a:xfrm>
          <a:custGeom>
            <a:avLst/>
            <a:gdLst/>
            <a:ahLst/>
            <a:cxnLst/>
            <a:rect l="l" t="t" r="r" b="b"/>
            <a:pathLst>
              <a:path w="4874195" h="627553" extrusionOk="0">
                <a:moveTo>
                  <a:pt x="4874195" y="0"/>
                </a:moveTo>
                <a:lnTo>
                  <a:pt x="0" y="0"/>
                </a:lnTo>
                <a:lnTo>
                  <a:pt x="0" y="627553"/>
                </a:lnTo>
                <a:lnTo>
                  <a:pt x="4874195" y="627553"/>
                </a:lnTo>
                <a:lnTo>
                  <a:pt x="487419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11384896" y="4748698"/>
            <a:ext cx="478873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Internship Experience </a:t>
            </a:r>
            <a:endParaRPr/>
          </a:p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rgbClr val="FFFFEF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16623824" y="4731034"/>
            <a:ext cx="635476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 flipH="1">
            <a:off x="11384896" y="5451237"/>
            <a:ext cx="3437307" cy="627553"/>
          </a:xfrm>
          <a:custGeom>
            <a:avLst/>
            <a:gdLst/>
            <a:ahLst/>
            <a:cxnLst/>
            <a:rect l="l" t="t" r="r" b="b"/>
            <a:pathLst>
              <a:path w="3437307" h="627553" extrusionOk="0">
                <a:moveTo>
                  <a:pt x="3437307" y="0"/>
                </a:moveTo>
                <a:lnTo>
                  <a:pt x="0" y="0"/>
                </a:lnTo>
                <a:lnTo>
                  <a:pt x="0" y="627553"/>
                </a:lnTo>
                <a:lnTo>
                  <a:pt x="3437307" y="627553"/>
                </a:lnTo>
                <a:lnTo>
                  <a:pt x="343730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18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4"/>
          <p:cNvSpPr/>
          <p:nvPr/>
        </p:nvSpPr>
        <p:spPr>
          <a:xfrm flipH="1">
            <a:off x="12385105" y="5451237"/>
            <a:ext cx="4874195" cy="627553"/>
          </a:xfrm>
          <a:custGeom>
            <a:avLst/>
            <a:gdLst/>
            <a:ahLst/>
            <a:cxnLst/>
            <a:rect l="l" t="t" r="r" b="b"/>
            <a:pathLst>
              <a:path w="4874195" h="627553" extrusionOk="0">
                <a:moveTo>
                  <a:pt x="4874195" y="0"/>
                </a:moveTo>
                <a:lnTo>
                  <a:pt x="0" y="0"/>
                </a:lnTo>
                <a:lnTo>
                  <a:pt x="0" y="627553"/>
                </a:lnTo>
                <a:lnTo>
                  <a:pt x="4874195" y="627553"/>
                </a:lnTo>
                <a:lnTo>
                  <a:pt x="487419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11384896" y="5509646"/>
            <a:ext cx="478873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Project Overview</a:t>
            </a:r>
            <a:endParaRPr/>
          </a:p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rgbClr val="FFFFEF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16623824" y="5491982"/>
            <a:ext cx="635476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29" name="Google Shape;129;p14"/>
          <p:cNvSpPr/>
          <p:nvPr/>
        </p:nvSpPr>
        <p:spPr>
          <a:xfrm flipH="1">
            <a:off x="11384896" y="6212185"/>
            <a:ext cx="3437307" cy="627553"/>
          </a:xfrm>
          <a:custGeom>
            <a:avLst/>
            <a:gdLst/>
            <a:ahLst/>
            <a:cxnLst/>
            <a:rect l="l" t="t" r="r" b="b"/>
            <a:pathLst>
              <a:path w="3437307" h="627553" extrusionOk="0">
                <a:moveTo>
                  <a:pt x="3437307" y="0"/>
                </a:moveTo>
                <a:lnTo>
                  <a:pt x="0" y="0"/>
                </a:lnTo>
                <a:lnTo>
                  <a:pt x="0" y="627553"/>
                </a:lnTo>
                <a:lnTo>
                  <a:pt x="3437307" y="627553"/>
                </a:lnTo>
                <a:lnTo>
                  <a:pt x="343730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18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4"/>
          <p:cNvSpPr/>
          <p:nvPr/>
        </p:nvSpPr>
        <p:spPr>
          <a:xfrm flipH="1">
            <a:off x="12385105" y="6212185"/>
            <a:ext cx="4874195" cy="627553"/>
          </a:xfrm>
          <a:custGeom>
            <a:avLst/>
            <a:gdLst/>
            <a:ahLst/>
            <a:cxnLst/>
            <a:rect l="l" t="t" r="r" b="b"/>
            <a:pathLst>
              <a:path w="4874195" h="627553" extrusionOk="0">
                <a:moveTo>
                  <a:pt x="4874195" y="0"/>
                </a:moveTo>
                <a:lnTo>
                  <a:pt x="0" y="0"/>
                </a:lnTo>
                <a:lnTo>
                  <a:pt x="0" y="627553"/>
                </a:lnTo>
                <a:lnTo>
                  <a:pt x="4874195" y="627553"/>
                </a:lnTo>
                <a:lnTo>
                  <a:pt x="487419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11384896" y="6270594"/>
            <a:ext cx="478873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Technical Skills </a:t>
            </a: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16623824" y="6252930"/>
            <a:ext cx="635476" cy="123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FFF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16623824" y="7013878"/>
            <a:ext cx="635476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 flipH="1">
            <a:off x="4964283" y="4690289"/>
            <a:ext cx="3437307" cy="627553"/>
          </a:xfrm>
          <a:custGeom>
            <a:avLst/>
            <a:gdLst/>
            <a:ahLst/>
            <a:cxnLst/>
            <a:rect l="l" t="t" r="r" b="b"/>
            <a:pathLst>
              <a:path w="3437307" h="627553" extrusionOk="0">
                <a:moveTo>
                  <a:pt x="3437307" y="0"/>
                </a:moveTo>
                <a:lnTo>
                  <a:pt x="0" y="0"/>
                </a:lnTo>
                <a:lnTo>
                  <a:pt x="0" y="627553"/>
                </a:lnTo>
                <a:lnTo>
                  <a:pt x="3437307" y="627553"/>
                </a:lnTo>
                <a:lnTo>
                  <a:pt x="343730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18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/>
          <p:nvPr/>
        </p:nvSpPr>
        <p:spPr>
          <a:xfrm flipH="1">
            <a:off x="5964493" y="4690289"/>
            <a:ext cx="4874195" cy="627553"/>
          </a:xfrm>
          <a:custGeom>
            <a:avLst/>
            <a:gdLst/>
            <a:ahLst/>
            <a:cxnLst/>
            <a:rect l="l" t="t" r="r" b="b"/>
            <a:pathLst>
              <a:path w="4874195" h="627553" extrusionOk="0">
                <a:moveTo>
                  <a:pt x="4874195" y="0"/>
                </a:moveTo>
                <a:lnTo>
                  <a:pt x="0" y="0"/>
                </a:lnTo>
                <a:lnTo>
                  <a:pt x="0" y="627553"/>
                </a:lnTo>
                <a:lnTo>
                  <a:pt x="4874195" y="627553"/>
                </a:lnTo>
                <a:lnTo>
                  <a:pt x="487419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4964283" y="4748698"/>
            <a:ext cx="478873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Project Key Features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10203212" y="4731034"/>
            <a:ext cx="635476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38" name="Google Shape;138;p14"/>
          <p:cNvSpPr/>
          <p:nvPr/>
        </p:nvSpPr>
        <p:spPr>
          <a:xfrm flipH="1">
            <a:off x="4964283" y="5451237"/>
            <a:ext cx="3437307" cy="627553"/>
          </a:xfrm>
          <a:custGeom>
            <a:avLst/>
            <a:gdLst/>
            <a:ahLst/>
            <a:cxnLst/>
            <a:rect l="l" t="t" r="r" b="b"/>
            <a:pathLst>
              <a:path w="3437307" h="627553" extrusionOk="0">
                <a:moveTo>
                  <a:pt x="3437307" y="0"/>
                </a:moveTo>
                <a:lnTo>
                  <a:pt x="0" y="0"/>
                </a:lnTo>
                <a:lnTo>
                  <a:pt x="0" y="627553"/>
                </a:lnTo>
                <a:lnTo>
                  <a:pt x="3437307" y="627553"/>
                </a:lnTo>
                <a:lnTo>
                  <a:pt x="343730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18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/>
          <p:nvPr/>
        </p:nvSpPr>
        <p:spPr>
          <a:xfrm flipH="1">
            <a:off x="5964493" y="5451237"/>
            <a:ext cx="4874195" cy="627553"/>
          </a:xfrm>
          <a:custGeom>
            <a:avLst/>
            <a:gdLst/>
            <a:ahLst/>
            <a:cxnLst/>
            <a:rect l="l" t="t" r="r" b="b"/>
            <a:pathLst>
              <a:path w="4874195" h="627553" extrusionOk="0">
                <a:moveTo>
                  <a:pt x="4874195" y="0"/>
                </a:moveTo>
                <a:lnTo>
                  <a:pt x="0" y="0"/>
                </a:lnTo>
                <a:lnTo>
                  <a:pt x="0" y="627553"/>
                </a:lnTo>
                <a:lnTo>
                  <a:pt x="4874195" y="627553"/>
                </a:lnTo>
                <a:lnTo>
                  <a:pt x="487419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4964283" y="5509646"/>
            <a:ext cx="478873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Implementation 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10203212" y="5491982"/>
            <a:ext cx="635476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 flipH="1">
            <a:off x="4964283" y="6212185"/>
            <a:ext cx="3437307" cy="627553"/>
          </a:xfrm>
          <a:custGeom>
            <a:avLst/>
            <a:gdLst/>
            <a:ahLst/>
            <a:cxnLst/>
            <a:rect l="l" t="t" r="r" b="b"/>
            <a:pathLst>
              <a:path w="3437307" h="627553" extrusionOk="0">
                <a:moveTo>
                  <a:pt x="3437307" y="0"/>
                </a:moveTo>
                <a:lnTo>
                  <a:pt x="0" y="0"/>
                </a:lnTo>
                <a:lnTo>
                  <a:pt x="0" y="627553"/>
                </a:lnTo>
                <a:lnTo>
                  <a:pt x="3437307" y="627553"/>
                </a:lnTo>
                <a:lnTo>
                  <a:pt x="343730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18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/>
          <p:nvPr/>
        </p:nvSpPr>
        <p:spPr>
          <a:xfrm flipH="1">
            <a:off x="5964493" y="6212185"/>
            <a:ext cx="4874195" cy="627553"/>
          </a:xfrm>
          <a:custGeom>
            <a:avLst/>
            <a:gdLst/>
            <a:ahLst/>
            <a:cxnLst/>
            <a:rect l="l" t="t" r="r" b="b"/>
            <a:pathLst>
              <a:path w="4874195" h="627553" extrusionOk="0">
                <a:moveTo>
                  <a:pt x="4874195" y="0"/>
                </a:moveTo>
                <a:lnTo>
                  <a:pt x="0" y="0"/>
                </a:lnTo>
                <a:lnTo>
                  <a:pt x="0" y="627553"/>
                </a:lnTo>
                <a:lnTo>
                  <a:pt x="4874195" y="627553"/>
                </a:lnTo>
                <a:lnTo>
                  <a:pt x="487419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4964283" y="6270594"/>
            <a:ext cx="4788730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Conclusion </a:t>
            </a:r>
            <a:endParaRPr/>
          </a:p>
        </p:txBody>
      </p:sp>
      <p:sp>
        <p:nvSpPr>
          <p:cNvPr id="145" name="Google Shape;145;p14"/>
          <p:cNvSpPr txBox="1"/>
          <p:nvPr/>
        </p:nvSpPr>
        <p:spPr>
          <a:xfrm>
            <a:off x="10203212" y="6252930"/>
            <a:ext cx="635476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10203212" y="7013878"/>
            <a:ext cx="635476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10203212" y="7774826"/>
            <a:ext cx="635476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6050171" y="1547108"/>
            <a:ext cx="1778089" cy="1613616"/>
          </a:xfrm>
          <a:custGeom>
            <a:avLst/>
            <a:gdLst/>
            <a:ahLst/>
            <a:cxnLst/>
            <a:rect l="l" t="t" r="r" b="b"/>
            <a:pathLst>
              <a:path w="1778089" h="1613616" extrusionOk="0">
                <a:moveTo>
                  <a:pt x="0" y="0"/>
                </a:moveTo>
                <a:lnTo>
                  <a:pt x="1778089" y="0"/>
                </a:lnTo>
                <a:lnTo>
                  <a:pt x="1778089" y="1613616"/>
                </a:lnTo>
                <a:lnTo>
                  <a:pt x="0" y="1613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14"/>
          <p:cNvCxnSpPr/>
          <p:nvPr/>
        </p:nvCxnSpPr>
        <p:spPr>
          <a:xfrm>
            <a:off x="6410890" y="3328481"/>
            <a:ext cx="9762736" cy="0"/>
          </a:xfrm>
          <a:prstGeom prst="straightConnector1">
            <a:avLst/>
          </a:prstGeom>
          <a:noFill/>
          <a:ln w="95250" cap="rnd" cmpd="sng">
            <a:solidFill>
              <a:srgbClr val="67A516"/>
            </a:solidFill>
            <a:prstDash val="lgDash"/>
            <a:round/>
            <a:headEnd type="diamond" w="lg" len="lg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D9E83EA-CD19-B946-77F4-71126CAFE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107" y="1394326"/>
            <a:ext cx="4800672" cy="71310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/>
          <p:nvPr/>
        </p:nvSpPr>
        <p:spPr>
          <a:xfrm>
            <a:off x="15513292" y="1061892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15282437" y="1028700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3" y="0"/>
                </a:lnTo>
                <a:lnTo>
                  <a:pt x="1976863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1152525" y="3463694"/>
            <a:ext cx="3740653" cy="5493151"/>
          </a:xfrm>
          <a:custGeom>
            <a:avLst/>
            <a:gdLst/>
            <a:ahLst/>
            <a:cxnLst/>
            <a:rect l="l" t="t" r="r" b="b"/>
            <a:pathLst>
              <a:path w="3740653" h="5493151" extrusionOk="0">
                <a:moveTo>
                  <a:pt x="0" y="0"/>
                </a:moveTo>
                <a:lnTo>
                  <a:pt x="3740653" y="0"/>
                </a:lnTo>
                <a:lnTo>
                  <a:pt x="3740653" y="5493151"/>
                </a:lnTo>
                <a:lnTo>
                  <a:pt x="0" y="5493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01718" b="-134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4357223" y="3463694"/>
            <a:ext cx="2509409" cy="5493151"/>
          </a:xfrm>
          <a:custGeom>
            <a:avLst/>
            <a:gdLst/>
            <a:ahLst/>
            <a:cxnLst/>
            <a:rect l="l" t="t" r="r" b="b"/>
            <a:pathLst>
              <a:path w="2509409" h="5493151" extrusionOk="0">
                <a:moveTo>
                  <a:pt x="0" y="0"/>
                </a:moveTo>
                <a:lnTo>
                  <a:pt x="2509409" y="0"/>
                </a:lnTo>
                <a:lnTo>
                  <a:pt x="2509409" y="5493151"/>
                </a:lnTo>
                <a:lnTo>
                  <a:pt x="0" y="5493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00697" b="-134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15"/>
          <p:cNvCxnSpPr/>
          <p:nvPr/>
        </p:nvCxnSpPr>
        <p:spPr>
          <a:xfrm>
            <a:off x="7243217" y="4840563"/>
            <a:ext cx="9901783" cy="0"/>
          </a:xfrm>
          <a:prstGeom prst="straightConnector1">
            <a:avLst/>
          </a:prstGeom>
          <a:noFill/>
          <a:ln w="38100" cap="rnd" cmpd="sng">
            <a:solidFill>
              <a:srgbClr val="67A516"/>
            </a:solidFill>
            <a:prstDash val="solid"/>
            <a:round/>
            <a:headEnd type="none" w="sm" len="sm"/>
            <a:tailEnd type="diamond" w="lg" len="lg"/>
          </a:ln>
        </p:spPr>
      </p:cxnSp>
      <p:cxnSp>
        <p:nvCxnSpPr>
          <p:cNvPr id="159" name="Google Shape;159;p15"/>
          <p:cNvCxnSpPr/>
          <p:nvPr/>
        </p:nvCxnSpPr>
        <p:spPr>
          <a:xfrm>
            <a:off x="7243217" y="6343620"/>
            <a:ext cx="9901783" cy="0"/>
          </a:xfrm>
          <a:prstGeom prst="straightConnector1">
            <a:avLst/>
          </a:prstGeom>
          <a:noFill/>
          <a:ln w="38100" cap="rnd" cmpd="sng">
            <a:solidFill>
              <a:srgbClr val="67A516"/>
            </a:solidFill>
            <a:prstDash val="solid"/>
            <a:round/>
            <a:headEnd type="none" w="sm" len="sm"/>
            <a:tailEnd type="diamond" w="lg" len="lg"/>
          </a:ln>
        </p:spPr>
      </p:cxnSp>
      <p:cxnSp>
        <p:nvCxnSpPr>
          <p:cNvPr id="160" name="Google Shape;160;p15"/>
          <p:cNvCxnSpPr/>
          <p:nvPr/>
        </p:nvCxnSpPr>
        <p:spPr>
          <a:xfrm>
            <a:off x="7243217" y="7873157"/>
            <a:ext cx="9901783" cy="0"/>
          </a:xfrm>
          <a:prstGeom prst="straightConnector1">
            <a:avLst/>
          </a:prstGeom>
          <a:noFill/>
          <a:ln w="38100" cap="rnd" cmpd="sng">
            <a:solidFill>
              <a:srgbClr val="67A516"/>
            </a:solidFill>
            <a:prstDash val="solid"/>
            <a:round/>
            <a:headEnd type="none" w="sm" len="sm"/>
            <a:tailEnd type="diamond" w="lg" len="lg"/>
          </a:ln>
        </p:spPr>
      </p:cxnSp>
      <p:sp>
        <p:nvSpPr>
          <p:cNvPr id="161" name="Google Shape;161;p15"/>
          <p:cNvSpPr/>
          <p:nvPr/>
        </p:nvSpPr>
        <p:spPr>
          <a:xfrm rot="66000">
            <a:off x="1532677" y="3702654"/>
            <a:ext cx="248710" cy="440522"/>
          </a:xfrm>
          <a:custGeom>
            <a:avLst/>
            <a:gdLst/>
            <a:ahLst/>
            <a:cxnLst/>
            <a:rect l="l" t="t" r="r" b="b"/>
            <a:pathLst>
              <a:path w="248710" h="440522" extrusionOk="0">
                <a:moveTo>
                  <a:pt x="0" y="0"/>
                </a:moveTo>
                <a:lnTo>
                  <a:pt x="248711" y="0"/>
                </a:lnTo>
                <a:lnTo>
                  <a:pt x="248711" y="440522"/>
                </a:lnTo>
                <a:lnTo>
                  <a:pt x="0" y="440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7089" t="-45819" r="-58859" b="-443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15743137" y="1414908"/>
            <a:ext cx="881665" cy="141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49">
              <a:solidFill>
                <a:srgbClr val="FFF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213198" y="103330"/>
            <a:ext cx="14060037" cy="179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9" u="none" strike="noStrike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INTERNSHIP EXPERIENCE</a:t>
            </a:r>
            <a:endParaRPr/>
          </a:p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99" u="none" strike="noStrike">
              <a:solidFill>
                <a:srgbClr val="3452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2426744" y="3661930"/>
            <a:ext cx="4439888" cy="45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Web Development </a:t>
            </a:r>
            <a:endParaRPr/>
          </a:p>
        </p:txBody>
      </p:sp>
      <p:sp>
        <p:nvSpPr>
          <p:cNvPr id="165" name="Google Shape;165;p15"/>
          <p:cNvSpPr txBox="1"/>
          <p:nvPr/>
        </p:nvSpPr>
        <p:spPr>
          <a:xfrm>
            <a:off x="2426744" y="5184306"/>
            <a:ext cx="4439888" cy="58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dirty="0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Software Quality Testing</a:t>
            </a:r>
            <a:endParaRPr lang="en-US" dirty="0"/>
          </a:p>
        </p:txBody>
      </p:sp>
      <p:sp>
        <p:nvSpPr>
          <p:cNvPr id="166" name="Google Shape;166;p15"/>
          <p:cNvSpPr txBox="1"/>
          <p:nvPr/>
        </p:nvSpPr>
        <p:spPr>
          <a:xfrm>
            <a:off x="2426744" y="6706401"/>
            <a:ext cx="4439888" cy="45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Corporate Culture</a:t>
            </a:r>
            <a:endParaRPr/>
          </a:p>
        </p:txBody>
      </p:sp>
      <p:sp>
        <p:nvSpPr>
          <p:cNvPr id="167" name="Google Shape;167;p15"/>
          <p:cNvSpPr txBox="1"/>
          <p:nvPr/>
        </p:nvSpPr>
        <p:spPr>
          <a:xfrm>
            <a:off x="2426744" y="8224295"/>
            <a:ext cx="4439888" cy="45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Teamwork and Collaboration </a:t>
            </a:r>
            <a:endParaRPr/>
          </a:p>
        </p:txBody>
      </p:sp>
      <p:sp>
        <p:nvSpPr>
          <p:cNvPr id="168" name="Google Shape;168;p15"/>
          <p:cNvSpPr txBox="1"/>
          <p:nvPr/>
        </p:nvSpPr>
        <p:spPr>
          <a:xfrm>
            <a:off x="7243217" y="3416069"/>
            <a:ext cx="9901782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Learned to create responsive, user-friendly web-Application using HTML, CSS, tailwind, JavaScript, and modern frameworks like React. Gained experience in front-end  development.</a:t>
            </a:r>
            <a:endParaRPr sz="2200" dirty="0"/>
          </a:p>
        </p:txBody>
      </p:sp>
      <p:sp>
        <p:nvSpPr>
          <p:cNvPr id="169" name="Google Shape;169;p15"/>
          <p:cNvSpPr txBox="1"/>
          <p:nvPr/>
        </p:nvSpPr>
        <p:spPr>
          <a:xfrm>
            <a:off x="7243217" y="4938445"/>
            <a:ext cx="9901782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I conducted software testing by identifying and documenting bugs, executing test cases, and ensuring quality standards were met using both manual and automated methods.</a:t>
            </a:r>
            <a:endParaRPr lang="en-US" sz="2200" dirty="0"/>
          </a:p>
        </p:txBody>
      </p:sp>
      <p:sp>
        <p:nvSpPr>
          <p:cNvPr id="170" name="Google Shape;170;p15"/>
          <p:cNvSpPr txBox="1"/>
          <p:nvPr/>
        </p:nvSpPr>
        <p:spPr>
          <a:xfrm>
            <a:off x="7243217" y="6458189"/>
            <a:ext cx="9611430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Learned how aligning with company values and mission improves teamwork. Saw how a positive, inclusive work environment increases productivity and creativity.</a:t>
            </a:r>
            <a:endParaRPr sz="2200" dirty="0"/>
          </a:p>
        </p:txBody>
      </p:sp>
      <p:sp>
        <p:nvSpPr>
          <p:cNvPr id="171" name="Google Shape;171;p15"/>
          <p:cNvSpPr txBox="1"/>
          <p:nvPr/>
        </p:nvSpPr>
        <p:spPr>
          <a:xfrm>
            <a:off x="7243217" y="7977932"/>
            <a:ext cx="9611430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Developed skills in communication and project management. Learned to work well with others, share ideas, and achieve goals together.</a:t>
            </a:r>
            <a:endParaRPr/>
          </a:p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b="1">
              <a:solidFill>
                <a:srgbClr val="172900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72" name="Google Shape;172;p15"/>
          <p:cNvSpPr/>
          <p:nvPr/>
        </p:nvSpPr>
        <p:spPr>
          <a:xfrm rot="66000">
            <a:off x="1532677" y="5225030"/>
            <a:ext cx="248710" cy="440522"/>
          </a:xfrm>
          <a:custGeom>
            <a:avLst/>
            <a:gdLst/>
            <a:ahLst/>
            <a:cxnLst/>
            <a:rect l="l" t="t" r="r" b="b"/>
            <a:pathLst>
              <a:path w="248710" h="440522" extrusionOk="0">
                <a:moveTo>
                  <a:pt x="0" y="0"/>
                </a:moveTo>
                <a:lnTo>
                  <a:pt x="248711" y="0"/>
                </a:lnTo>
                <a:lnTo>
                  <a:pt x="248711" y="440522"/>
                </a:lnTo>
                <a:lnTo>
                  <a:pt x="0" y="440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7089" t="-45819" r="-58859" b="-443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5"/>
          <p:cNvSpPr/>
          <p:nvPr/>
        </p:nvSpPr>
        <p:spPr>
          <a:xfrm rot="66000">
            <a:off x="1532677" y="6746570"/>
            <a:ext cx="248710" cy="440522"/>
          </a:xfrm>
          <a:custGeom>
            <a:avLst/>
            <a:gdLst/>
            <a:ahLst/>
            <a:cxnLst/>
            <a:rect l="l" t="t" r="r" b="b"/>
            <a:pathLst>
              <a:path w="248710" h="440522" extrusionOk="0">
                <a:moveTo>
                  <a:pt x="0" y="0"/>
                </a:moveTo>
                <a:lnTo>
                  <a:pt x="248711" y="0"/>
                </a:lnTo>
                <a:lnTo>
                  <a:pt x="248711" y="440523"/>
                </a:lnTo>
                <a:lnTo>
                  <a:pt x="0" y="440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7089" t="-45819" r="-58859" b="-443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5"/>
          <p:cNvSpPr/>
          <p:nvPr/>
        </p:nvSpPr>
        <p:spPr>
          <a:xfrm rot="66000">
            <a:off x="1532677" y="8268111"/>
            <a:ext cx="248710" cy="440522"/>
          </a:xfrm>
          <a:custGeom>
            <a:avLst/>
            <a:gdLst/>
            <a:ahLst/>
            <a:cxnLst/>
            <a:rect l="l" t="t" r="r" b="b"/>
            <a:pathLst>
              <a:path w="248710" h="440522" extrusionOk="0">
                <a:moveTo>
                  <a:pt x="0" y="0"/>
                </a:moveTo>
                <a:lnTo>
                  <a:pt x="248711" y="0"/>
                </a:lnTo>
                <a:lnTo>
                  <a:pt x="248711" y="440522"/>
                </a:lnTo>
                <a:lnTo>
                  <a:pt x="0" y="440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7089" t="-45819" r="-58859" b="-443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15"/>
          <p:cNvCxnSpPr/>
          <p:nvPr/>
        </p:nvCxnSpPr>
        <p:spPr>
          <a:xfrm>
            <a:off x="170034" y="1697774"/>
            <a:ext cx="6887400" cy="38100"/>
          </a:xfrm>
          <a:prstGeom prst="straightConnector1">
            <a:avLst/>
          </a:prstGeom>
          <a:noFill/>
          <a:ln w="76200" cap="rnd" cmpd="sng">
            <a:solidFill>
              <a:srgbClr val="67A516"/>
            </a:solidFill>
            <a:prstDash val="lgDash"/>
            <a:round/>
            <a:headEnd type="diamond" w="lg" len="lg"/>
            <a:tailEnd type="diamond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/>
          <p:nvPr/>
        </p:nvSpPr>
        <p:spPr>
          <a:xfrm>
            <a:off x="1032956" y="258792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802100" y="225599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/>
          <p:nvPr/>
        </p:nvSpPr>
        <p:spPr>
          <a:xfrm flipH="1">
            <a:off x="2519017" y="521248"/>
            <a:ext cx="4584049" cy="816443"/>
          </a:xfrm>
          <a:custGeom>
            <a:avLst/>
            <a:gdLst/>
            <a:ahLst/>
            <a:cxnLst/>
            <a:rect l="l" t="t" r="r" b="b"/>
            <a:pathLst>
              <a:path w="4584049" h="816443" extrusionOk="0">
                <a:moveTo>
                  <a:pt x="4584050" y="0"/>
                </a:moveTo>
                <a:lnTo>
                  <a:pt x="0" y="0"/>
                </a:lnTo>
                <a:lnTo>
                  <a:pt x="0" y="816443"/>
                </a:lnTo>
                <a:lnTo>
                  <a:pt x="4584050" y="816443"/>
                </a:lnTo>
                <a:lnTo>
                  <a:pt x="458405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7056303" y="521248"/>
            <a:ext cx="4584049" cy="816443"/>
          </a:xfrm>
          <a:custGeom>
            <a:avLst/>
            <a:gdLst/>
            <a:ahLst/>
            <a:cxnLst/>
            <a:rect l="l" t="t" r="r" b="b"/>
            <a:pathLst>
              <a:path w="4584049" h="816443" extrusionOk="0">
                <a:moveTo>
                  <a:pt x="0" y="0"/>
                </a:moveTo>
                <a:lnTo>
                  <a:pt x="4584049" y="0"/>
                </a:lnTo>
                <a:lnTo>
                  <a:pt x="4584049" y="816443"/>
                </a:lnTo>
                <a:lnTo>
                  <a:pt x="0" y="8164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16"/>
          <p:cNvGrpSpPr/>
          <p:nvPr/>
        </p:nvGrpSpPr>
        <p:grpSpPr>
          <a:xfrm rot="10800000">
            <a:off x="14622578" y="-1045778"/>
            <a:ext cx="5449789" cy="11881092"/>
            <a:chOff x="0" y="-47625"/>
            <a:chExt cx="1664166" cy="3628051"/>
          </a:xfrm>
        </p:grpSpPr>
        <p:sp>
          <p:nvSpPr>
            <p:cNvPr id="185" name="Google Shape;185;p16"/>
            <p:cNvSpPr/>
            <p:nvPr/>
          </p:nvSpPr>
          <p:spPr>
            <a:xfrm>
              <a:off x="0" y="0"/>
              <a:ext cx="1664166" cy="3580426"/>
            </a:xfrm>
            <a:custGeom>
              <a:avLst/>
              <a:gdLst/>
              <a:ahLst/>
              <a:cxnLst/>
              <a:rect l="l" t="t" r="r" b="b"/>
              <a:pathLst>
                <a:path w="1664166" h="3580426" extrusionOk="0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6"/>
            <p:cNvSpPr txBox="1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6"/>
          <p:cNvSpPr/>
          <p:nvPr/>
        </p:nvSpPr>
        <p:spPr>
          <a:xfrm rot="5400000">
            <a:off x="14941482" y="1085156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oogle Shape;188;p16"/>
          <p:cNvGrpSpPr/>
          <p:nvPr/>
        </p:nvGrpSpPr>
        <p:grpSpPr>
          <a:xfrm rot="5400000">
            <a:off x="9011886" y="3186483"/>
            <a:ext cx="11671631" cy="3260609"/>
            <a:chOff x="0" y="0"/>
            <a:chExt cx="1610488" cy="449909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1610488" cy="449909"/>
            </a:xfrm>
            <a:custGeom>
              <a:avLst/>
              <a:gdLst/>
              <a:ahLst/>
              <a:cxnLst/>
              <a:rect l="l" t="t" r="r" b="b"/>
              <a:pathLst>
                <a:path w="1610488" h="449909" extrusionOk="0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15667895" y="1306658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15437039" y="1273466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6"/>
          <p:cNvSpPr/>
          <p:nvPr/>
        </p:nvSpPr>
        <p:spPr>
          <a:xfrm rot="5400000">
            <a:off x="14941482" y="7211268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"/>
          <p:cNvSpPr/>
          <p:nvPr/>
        </p:nvSpPr>
        <p:spPr>
          <a:xfrm flipH="1">
            <a:off x="983878" y="1967080"/>
            <a:ext cx="5630666" cy="1002851"/>
          </a:xfrm>
          <a:custGeom>
            <a:avLst/>
            <a:gdLst/>
            <a:ahLst/>
            <a:cxnLst/>
            <a:rect l="l" t="t" r="r" b="b"/>
            <a:pathLst>
              <a:path w="5630666" h="1002851" extrusionOk="0">
                <a:moveTo>
                  <a:pt x="5630666" y="0"/>
                </a:moveTo>
                <a:lnTo>
                  <a:pt x="0" y="0"/>
                </a:lnTo>
                <a:lnTo>
                  <a:pt x="0" y="1002850"/>
                </a:lnTo>
                <a:lnTo>
                  <a:pt x="5630666" y="1002850"/>
                </a:lnTo>
                <a:lnTo>
                  <a:pt x="563066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6492376" y="1967080"/>
            <a:ext cx="5630666" cy="1002851"/>
          </a:xfrm>
          <a:custGeom>
            <a:avLst/>
            <a:gdLst/>
            <a:ahLst/>
            <a:cxnLst/>
            <a:rect l="l" t="t" r="r" b="b"/>
            <a:pathLst>
              <a:path w="5630666" h="1002851" extrusionOk="0">
                <a:moveTo>
                  <a:pt x="0" y="0"/>
                </a:moveTo>
                <a:lnTo>
                  <a:pt x="5630666" y="0"/>
                </a:lnTo>
                <a:lnTo>
                  <a:pt x="5630666" y="1002850"/>
                </a:lnTo>
                <a:lnTo>
                  <a:pt x="0" y="1002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713431" y="3353456"/>
            <a:ext cx="540894" cy="438800"/>
          </a:xfrm>
          <a:custGeom>
            <a:avLst/>
            <a:gdLst/>
            <a:ahLst/>
            <a:cxnLst/>
            <a:rect l="l" t="t" r="r" b="b"/>
            <a:pathLst>
              <a:path w="540894" h="438800" extrusionOk="0">
                <a:moveTo>
                  <a:pt x="0" y="0"/>
                </a:moveTo>
                <a:lnTo>
                  <a:pt x="540894" y="0"/>
                </a:lnTo>
                <a:lnTo>
                  <a:pt x="540894" y="438800"/>
                </a:lnTo>
                <a:lnTo>
                  <a:pt x="0" y="438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1262801" y="611807"/>
            <a:ext cx="881665" cy="6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98" name="Google Shape;198;p16"/>
          <p:cNvSpPr txBox="1"/>
          <p:nvPr/>
        </p:nvSpPr>
        <p:spPr>
          <a:xfrm>
            <a:off x="2374311" y="258464"/>
            <a:ext cx="9051628" cy="114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81" dirty="0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PROJECT OVERVIEW </a:t>
            </a:r>
            <a:endParaRPr dirty="0"/>
          </a:p>
        </p:txBody>
      </p:sp>
      <p:sp>
        <p:nvSpPr>
          <p:cNvPr id="199" name="Google Shape;199;p16"/>
          <p:cNvSpPr txBox="1"/>
          <p:nvPr/>
        </p:nvSpPr>
        <p:spPr>
          <a:xfrm>
            <a:off x="15897740" y="1659674"/>
            <a:ext cx="881665" cy="6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00" name="Google Shape;200;p16"/>
          <p:cNvSpPr txBox="1"/>
          <p:nvPr/>
        </p:nvSpPr>
        <p:spPr>
          <a:xfrm>
            <a:off x="1382982" y="2050050"/>
            <a:ext cx="10656105" cy="630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4" b="1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User-Friendly Interface</a:t>
            </a:r>
            <a:endParaRPr/>
          </a:p>
        </p:txBody>
      </p:sp>
      <p:sp>
        <p:nvSpPr>
          <p:cNvPr id="201" name="Google Shape;201;p16"/>
          <p:cNvSpPr txBox="1"/>
          <p:nvPr/>
        </p:nvSpPr>
        <p:spPr>
          <a:xfrm>
            <a:off x="1294313" y="3305831"/>
            <a:ext cx="12104861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Provide a simple and intuitive interface for both administrators and users.</a:t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 flipH="1">
            <a:off x="1072547" y="4069258"/>
            <a:ext cx="5630666" cy="1002851"/>
          </a:xfrm>
          <a:custGeom>
            <a:avLst/>
            <a:gdLst/>
            <a:ahLst/>
            <a:cxnLst/>
            <a:rect l="l" t="t" r="r" b="b"/>
            <a:pathLst>
              <a:path w="5630666" h="1002851" extrusionOk="0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6703213" y="4069258"/>
            <a:ext cx="5630666" cy="1002851"/>
          </a:xfrm>
          <a:custGeom>
            <a:avLst/>
            <a:gdLst/>
            <a:ahLst/>
            <a:cxnLst/>
            <a:rect l="l" t="t" r="r" b="b"/>
            <a:pathLst>
              <a:path w="5630666" h="1002851" extrusionOk="0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382982" y="4181840"/>
            <a:ext cx="10656105" cy="79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4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Transparent transaction system</a:t>
            </a:r>
            <a:endParaRPr dirty="0"/>
          </a:p>
        </p:txBody>
      </p:sp>
      <p:sp>
        <p:nvSpPr>
          <p:cNvPr id="205" name="Google Shape;205;p16"/>
          <p:cNvSpPr txBox="1"/>
          <p:nvPr/>
        </p:nvSpPr>
        <p:spPr>
          <a:xfrm>
            <a:off x="1382982" y="5253084"/>
            <a:ext cx="12104861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View monthly salary statement easily and with proof.</a:t>
            </a:r>
            <a:endParaRPr sz="2499" b="1" dirty="0">
              <a:solidFill>
                <a:srgbClr val="172900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802100" y="5268309"/>
            <a:ext cx="540894" cy="438800"/>
          </a:xfrm>
          <a:custGeom>
            <a:avLst/>
            <a:gdLst/>
            <a:ahLst/>
            <a:cxnLst/>
            <a:rect l="l" t="t" r="r" b="b"/>
            <a:pathLst>
              <a:path w="540894" h="438800" extrusionOk="0">
                <a:moveTo>
                  <a:pt x="0" y="0"/>
                </a:moveTo>
                <a:lnTo>
                  <a:pt x="540894" y="0"/>
                </a:lnTo>
                <a:lnTo>
                  <a:pt x="540894" y="438800"/>
                </a:lnTo>
                <a:lnTo>
                  <a:pt x="0" y="438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/>
          <p:nvPr/>
        </p:nvSpPr>
        <p:spPr>
          <a:xfrm flipH="1">
            <a:off x="1178966" y="6088109"/>
            <a:ext cx="5630666" cy="1002851"/>
          </a:xfrm>
          <a:custGeom>
            <a:avLst/>
            <a:gdLst/>
            <a:ahLst/>
            <a:cxnLst/>
            <a:rect l="l" t="t" r="r" b="b"/>
            <a:pathLst>
              <a:path w="5630666" h="1002851" extrusionOk="0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6"/>
          <p:cNvSpPr/>
          <p:nvPr/>
        </p:nvSpPr>
        <p:spPr>
          <a:xfrm>
            <a:off x="6809632" y="6088109"/>
            <a:ext cx="5630666" cy="1002851"/>
          </a:xfrm>
          <a:custGeom>
            <a:avLst/>
            <a:gdLst/>
            <a:ahLst/>
            <a:cxnLst/>
            <a:rect l="l" t="t" r="r" b="b"/>
            <a:pathLst>
              <a:path w="5630666" h="1002851" extrusionOk="0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1489401" y="6200691"/>
            <a:ext cx="10656105" cy="79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4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Cost efficiency</a:t>
            </a:r>
            <a:endParaRPr dirty="0"/>
          </a:p>
        </p:txBody>
      </p:sp>
      <p:sp>
        <p:nvSpPr>
          <p:cNvPr id="210" name="Google Shape;210;p16"/>
          <p:cNvSpPr txBox="1"/>
          <p:nvPr/>
        </p:nvSpPr>
        <p:spPr>
          <a:xfrm>
            <a:off x="1489401" y="7271935"/>
            <a:ext cx="12104861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70% less cost than third party companies</a:t>
            </a:r>
            <a:endParaRPr dirty="0"/>
          </a:p>
        </p:txBody>
      </p:sp>
      <p:sp>
        <p:nvSpPr>
          <p:cNvPr id="211" name="Google Shape;211;p16"/>
          <p:cNvSpPr/>
          <p:nvPr/>
        </p:nvSpPr>
        <p:spPr>
          <a:xfrm>
            <a:off x="908519" y="7287160"/>
            <a:ext cx="540894" cy="438800"/>
          </a:xfrm>
          <a:custGeom>
            <a:avLst/>
            <a:gdLst/>
            <a:ahLst/>
            <a:cxnLst/>
            <a:rect l="l" t="t" r="r" b="b"/>
            <a:pathLst>
              <a:path w="540894" h="438800" extrusionOk="0">
                <a:moveTo>
                  <a:pt x="0" y="0"/>
                </a:moveTo>
                <a:lnTo>
                  <a:pt x="540893" y="0"/>
                </a:lnTo>
                <a:lnTo>
                  <a:pt x="540893" y="438800"/>
                </a:lnTo>
                <a:lnTo>
                  <a:pt x="0" y="438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/>
          <p:nvPr/>
        </p:nvSpPr>
        <p:spPr>
          <a:xfrm flipH="1">
            <a:off x="908519" y="8259360"/>
            <a:ext cx="5630666" cy="1002851"/>
          </a:xfrm>
          <a:custGeom>
            <a:avLst/>
            <a:gdLst/>
            <a:ahLst/>
            <a:cxnLst/>
            <a:rect l="l" t="t" r="r" b="b"/>
            <a:pathLst>
              <a:path w="5630666" h="1002851" extrusionOk="0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6539185" y="8259360"/>
            <a:ext cx="5630666" cy="1002851"/>
          </a:xfrm>
          <a:custGeom>
            <a:avLst/>
            <a:gdLst/>
            <a:ahLst/>
            <a:cxnLst/>
            <a:rect l="l" t="t" r="r" b="b"/>
            <a:pathLst>
              <a:path w="5630666" h="1002851" extrusionOk="0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1218954" y="8371941"/>
            <a:ext cx="10656105" cy="79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4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Hassle-free billing</a:t>
            </a:r>
            <a:endParaRPr dirty="0"/>
          </a:p>
        </p:txBody>
      </p:sp>
      <p:sp>
        <p:nvSpPr>
          <p:cNvPr id="215" name="Google Shape;215;p16"/>
          <p:cNvSpPr txBox="1"/>
          <p:nvPr/>
        </p:nvSpPr>
        <p:spPr>
          <a:xfrm>
            <a:off x="1595819" y="9379036"/>
            <a:ext cx="12104861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172900"/>
                </a:solidFill>
                <a:latin typeface="Rosario"/>
                <a:ea typeface="Rosario"/>
                <a:cs typeface="Rosario"/>
                <a:sym typeface="Rosario"/>
              </a:rPr>
              <a:t>Once the project is implemented the payroll service will be automated from manual</a:t>
            </a:r>
            <a:endParaRPr sz="2499" b="1" dirty="0">
              <a:solidFill>
                <a:srgbClr val="172900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948507" y="9394587"/>
            <a:ext cx="540894" cy="438800"/>
          </a:xfrm>
          <a:custGeom>
            <a:avLst/>
            <a:gdLst/>
            <a:ahLst/>
            <a:cxnLst/>
            <a:rect l="l" t="t" r="r" b="b"/>
            <a:pathLst>
              <a:path w="540894" h="438800" extrusionOk="0">
                <a:moveTo>
                  <a:pt x="0" y="0"/>
                </a:moveTo>
                <a:lnTo>
                  <a:pt x="540894" y="0"/>
                </a:lnTo>
                <a:lnTo>
                  <a:pt x="540894" y="438800"/>
                </a:lnTo>
                <a:lnTo>
                  <a:pt x="0" y="438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/>
        </p:nvSpPr>
        <p:spPr>
          <a:xfrm>
            <a:off x="1571341" y="1134738"/>
            <a:ext cx="15145318" cy="83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9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TECHINICAL SKILLS USED IN LMS</a:t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15959083" y="725245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15728227" y="692053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1300020" y="4095520"/>
            <a:ext cx="5137923" cy="5415465"/>
          </a:xfrm>
          <a:custGeom>
            <a:avLst/>
            <a:gdLst/>
            <a:ahLst/>
            <a:cxnLst/>
            <a:rect l="l" t="t" r="r" b="b"/>
            <a:pathLst>
              <a:path w="5137923" h="5415465" extrusionOk="0">
                <a:moveTo>
                  <a:pt x="0" y="0"/>
                </a:moveTo>
                <a:lnTo>
                  <a:pt x="5137923" y="0"/>
                </a:lnTo>
                <a:lnTo>
                  <a:pt x="5137923" y="5415466"/>
                </a:lnTo>
                <a:lnTo>
                  <a:pt x="0" y="5415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p17"/>
          <p:cNvCxnSpPr/>
          <p:nvPr/>
        </p:nvCxnSpPr>
        <p:spPr>
          <a:xfrm>
            <a:off x="3748608" y="3856564"/>
            <a:ext cx="10790784" cy="0"/>
          </a:xfrm>
          <a:prstGeom prst="straightConnector1">
            <a:avLst/>
          </a:prstGeom>
          <a:noFill/>
          <a:ln w="47625" cap="rnd" cmpd="sng">
            <a:solidFill>
              <a:srgbClr val="67A516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26" name="Google Shape;226;p17"/>
          <p:cNvSpPr/>
          <p:nvPr/>
        </p:nvSpPr>
        <p:spPr>
          <a:xfrm>
            <a:off x="3349209" y="4185892"/>
            <a:ext cx="1089739" cy="957608"/>
          </a:xfrm>
          <a:custGeom>
            <a:avLst/>
            <a:gdLst/>
            <a:ahLst/>
            <a:cxnLst/>
            <a:rect l="l" t="t" r="r" b="b"/>
            <a:pathLst>
              <a:path w="1089739" h="957608" extrusionOk="0">
                <a:moveTo>
                  <a:pt x="0" y="0"/>
                </a:moveTo>
                <a:lnTo>
                  <a:pt x="1089738" y="0"/>
                </a:lnTo>
                <a:lnTo>
                  <a:pt x="1089738" y="957608"/>
                </a:lnTo>
                <a:lnTo>
                  <a:pt x="0" y="957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1571341" y="6753103"/>
            <a:ext cx="662923" cy="796087"/>
          </a:xfrm>
          <a:custGeom>
            <a:avLst/>
            <a:gdLst/>
            <a:ahLst/>
            <a:cxnLst/>
            <a:rect l="l" t="t" r="r" b="b"/>
            <a:pathLst>
              <a:path w="662923" h="796087" extrusionOk="0">
                <a:moveTo>
                  <a:pt x="0" y="0"/>
                </a:moveTo>
                <a:lnTo>
                  <a:pt x="662923" y="0"/>
                </a:lnTo>
                <a:lnTo>
                  <a:pt x="662923" y="796086"/>
                </a:lnTo>
                <a:lnTo>
                  <a:pt x="0" y="796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6188928" y="1078261"/>
            <a:ext cx="881665" cy="6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1571341" y="6044465"/>
            <a:ext cx="4083069" cy="490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72900"/>
                </a:solidFill>
                <a:latin typeface="Gluten"/>
                <a:ea typeface="Gluten"/>
                <a:cs typeface="Gluten"/>
                <a:sym typeface="Gluten"/>
              </a:rPr>
              <a:t>Front-End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2434017" y="6837384"/>
            <a:ext cx="2845206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HTML , CSS,</a:t>
            </a:r>
            <a:endParaRPr dirty="0"/>
          </a:p>
        </p:txBody>
      </p:sp>
      <p:sp>
        <p:nvSpPr>
          <p:cNvPr id="231" name="Google Shape;231;p17"/>
          <p:cNvSpPr/>
          <p:nvPr/>
        </p:nvSpPr>
        <p:spPr>
          <a:xfrm>
            <a:off x="1571341" y="8053141"/>
            <a:ext cx="662923" cy="796087"/>
          </a:xfrm>
          <a:custGeom>
            <a:avLst/>
            <a:gdLst/>
            <a:ahLst/>
            <a:cxnLst/>
            <a:rect l="l" t="t" r="r" b="b"/>
            <a:pathLst>
              <a:path w="662923" h="796087" extrusionOk="0">
                <a:moveTo>
                  <a:pt x="0" y="0"/>
                </a:moveTo>
                <a:lnTo>
                  <a:pt x="662923" y="0"/>
                </a:lnTo>
                <a:lnTo>
                  <a:pt x="662923" y="796087"/>
                </a:lnTo>
                <a:lnTo>
                  <a:pt x="0" y="796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1963492" y="7785387"/>
            <a:ext cx="3889814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JAVASCRIPT, tailwind</a:t>
            </a:r>
            <a:endParaRPr sz="3600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172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12162515" y="3969178"/>
            <a:ext cx="5137923" cy="5415465"/>
          </a:xfrm>
          <a:custGeom>
            <a:avLst/>
            <a:gdLst/>
            <a:ahLst/>
            <a:cxnLst/>
            <a:rect l="l" t="t" r="r" b="b"/>
            <a:pathLst>
              <a:path w="5137923" h="5415465" extrusionOk="0">
                <a:moveTo>
                  <a:pt x="0" y="0"/>
                </a:moveTo>
                <a:lnTo>
                  <a:pt x="5137923" y="0"/>
                </a:lnTo>
                <a:lnTo>
                  <a:pt x="5137923" y="5415465"/>
                </a:lnTo>
                <a:lnTo>
                  <a:pt x="0" y="5415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14186607" y="4185892"/>
            <a:ext cx="1089739" cy="957608"/>
          </a:xfrm>
          <a:custGeom>
            <a:avLst/>
            <a:gdLst/>
            <a:ahLst/>
            <a:cxnLst/>
            <a:rect l="l" t="t" r="r" b="b"/>
            <a:pathLst>
              <a:path w="1089739" h="957608" extrusionOk="0">
                <a:moveTo>
                  <a:pt x="0" y="0"/>
                </a:moveTo>
                <a:lnTo>
                  <a:pt x="1089739" y="0"/>
                </a:lnTo>
                <a:lnTo>
                  <a:pt x="1089739" y="957608"/>
                </a:lnTo>
                <a:lnTo>
                  <a:pt x="0" y="957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12433836" y="6949736"/>
            <a:ext cx="662923" cy="796087"/>
          </a:xfrm>
          <a:custGeom>
            <a:avLst/>
            <a:gdLst/>
            <a:ahLst/>
            <a:cxnLst/>
            <a:rect l="l" t="t" r="r" b="b"/>
            <a:pathLst>
              <a:path w="662923" h="796087" extrusionOk="0">
                <a:moveTo>
                  <a:pt x="0" y="0"/>
                </a:moveTo>
                <a:lnTo>
                  <a:pt x="662923" y="0"/>
                </a:lnTo>
                <a:lnTo>
                  <a:pt x="662923" y="796087"/>
                </a:lnTo>
                <a:lnTo>
                  <a:pt x="0" y="796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12633589" y="6977719"/>
            <a:ext cx="4083069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17290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dirty="0"/>
          </a:p>
        </p:txBody>
      </p:sp>
      <p:sp>
        <p:nvSpPr>
          <p:cNvPr id="239" name="Google Shape;239;p17"/>
          <p:cNvSpPr txBox="1"/>
          <p:nvPr/>
        </p:nvSpPr>
        <p:spPr>
          <a:xfrm>
            <a:off x="12689942" y="5624968"/>
            <a:ext cx="3810252" cy="56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12" dirty="0">
                <a:solidFill>
                  <a:srgbClr val="172900"/>
                </a:solidFill>
                <a:latin typeface="Gluten"/>
                <a:ea typeface="Gluten"/>
                <a:cs typeface="Gluten"/>
                <a:sym typeface="Gluten"/>
              </a:rPr>
              <a:t> DATABASE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/>
          <p:nvPr/>
        </p:nvSpPr>
        <p:spPr>
          <a:xfrm>
            <a:off x="15513292" y="1061892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15282437" y="1028700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3" y="0"/>
                </a:lnTo>
                <a:lnTo>
                  <a:pt x="1976863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4553214" y="2911082"/>
            <a:ext cx="3740653" cy="5493151"/>
          </a:xfrm>
          <a:custGeom>
            <a:avLst/>
            <a:gdLst/>
            <a:ahLst/>
            <a:cxnLst/>
            <a:rect l="l" t="t" r="r" b="b"/>
            <a:pathLst>
              <a:path w="3740653" h="5493151" extrusionOk="0">
                <a:moveTo>
                  <a:pt x="0" y="0"/>
                </a:moveTo>
                <a:lnTo>
                  <a:pt x="3740653" y="0"/>
                </a:lnTo>
                <a:lnTo>
                  <a:pt x="3740653" y="5493151"/>
                </a:lnTo>
                <a:lnTo>
                  <a:pt x="0" y="5493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01718" b="-134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7757912" y="2911082"/>
            <a:ext cx="2509409" cy="5493151"/>
          </a:xfrm>
          <a:custGeom>
            <a:avLst/>
            <a:gdLst/>
            <a:ahLst/>
            <a:cxnLst/>
            <a:rect l="l" t="t" r="r" b="b"/>
            <a:pathLst>
              <a:path w="2509409" h="5493151" extrusionOk="0">
                <a:moveTo>
                  <a:pt x="0" y="0"/>
                </a:moveTo>
                <a:lnTo>
                  <a:pt x="2509409" y="0"/>
                </a:lnTo>
                <a:lnTo>
                  <a:pt x="2509409" y="5493151"/>
                </a:lnTo>
                <a:lnTo>
                  <a:pt x="0" y="5493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00697" b="-134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8"/>
          <p:cNvSpPr/>
          <p:nvPr/>
        </p:nvSpPr>
        <p:spPr>
          <a:xfrm rot="66000">
            <a:off x="4933366" y="3150042"/>
            <a:ext cx="248710" cy="440522"/>
          </a:xfrm>
          <a:custGeom>
            <a:avLst/>
            <a:gdLst/>
            <a:ahLst/>
            <a:cxnLst/>
            <a:rect l="l" t="t" r="r" b="b"/>
            <a:pathLst>
              <a:path w="248710" h="440522" extrusionOk="0">
                <a:moveTo>
                  <a:pt x="0" y="0"/>
                </a:moveTo>
                <a:lnTo>
                  <a:pt x="248710" y="0"/>
                </a:lnTo>
                <a:lnTo>
                  <a:pt x="248710" y="440522"/>
                </a:lnTo>
                <a:lnTo>
                  <a:pt x="0" y="440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7089" t="-45819" r="-58859" b="-443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15743137" y="1414908"/>
            <a:ext cx="881665" cy="6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FFFE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389390" y="557178"/>
            <a:ext cx="1412991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34520D"/>
                </a:solidFill>
                <a:latin typeface="Arial"/>
                <a:ea typeface="Arial"/>
                <a:cs typeface="Arial"/>
                <a:sym typeface="Arial"/>
              </a:rPr>
              <a:t>PROJECT KEY FEATURES</a:t>
            </a:r>
            <a:endParaRPr sz="4000" dirty="0"/>
          </a:p>
        </p:txBody>
      </p:sp>
      <p:sp>
        <p:nvSpPr>
          <p:cNvPr id="251" name="Google Shape;251;p18"/>
          <p:cNvSpPr txBox="1"/>
          <p:nvPr/>
        </p:nvSpPr>
        <p:spPr>
          <a:xfrm>
            <a:off x="5827433" y="3109318"/>
            <a:ext cx="4439888" cy="45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dirty="0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User Authentication </a:t>
            </a:r>
            <a:endParaRPr dirty="0"/>
          </a:p>
        </p:txBody>
      </p:sp>
      <p:sp>
        <p:nvSpPr>
          <p:cNvPr id="252" name="Google Shape;252;p18"/>
          <p:cNvSpPr txBox="1"/>
          <p:nvPr/>
        </p:nvSpPr>
        <p:spPr>
          <a:xfrm>
            <a:off x="5827433" y="4641219"/>
            <a:ext cx="4439888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Cost efficient</a:t>
            </a:r>
            <a:endParaRPr sz="2700" dirty="0"/>
          </a:p>
        </p:txBody>
      </p:sp>
      <p:sp>
        <p:nvSpPr>
          <p:cNvPr id="253" name="Google Shape;253;p18"/>
          <p:cNvSpPr txBox="1"/>
          <p:nvPr/>
        </p:nvSpPr>
        <p:spPr>
          <a:xfrm>
            <a:off x="5827433" y="6153789"/>
            <a:ext cx="4439888" cy="45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User-friendly Interface </a:t>
            </a:r>
            <a:endParaRPr/>
          </a:p>
        </p:txBody>
      </p:sp>
      <p:sp>
        <p:nvSpPr>
          <p:cNvPr id="254" name="Google Shape;254;p18"/>
          <p:cNvSpPr txBox="1"/>
          <p:nvPr/>
        </p:nvSpPr>
        <p:spPr>
          <a:xfrm>
            <a:off x="5827433" y="7671683"/>
            <a:ext cx="4439888" cy="58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dirty="0">
                <a:solidFill>
                  <a:srgbClr val="FFFFEF"/>
                </a:solidFill>
                <a:latin typeface="Rosario"/>
                <a:ea typeface="Rosario"/>
                <a:cs typeface="Rosario"/>
                <a:sym typeface="Rosario"/>
              </a:rPr>
              <a:t>Transparency with proof</a:t>
            </a:r>
            <a:endParaRPr dirty="0"/>
          </a:p>
        </p:txBody>
      </p:sp>
      <p:sp>
        <p:nvSpPr>
          <p:cNvPr id="255" name="Google Shape;255;p18"/>
          <p:cNvSpPr/>
          <p:nvPr/>
        </p:nvSpPr>
        <p:spPr>
          <a:xfrm rot="66000">
            <a:off x="4933366" y="4672418"/>
            <a:ext cx="248710" cy="440522"/>
          </a:xfrm>
          <a:custGeom>
            <a:avLst/>
            <a:gdLst/>
            <a:ahLst/>
            <a:cxnLst/>
            <a:rect l="l" t="t" r="r" b="b"/>
            <a:pathLst>
              <a:path w="248710" h="440522" extrusionOk="0">
                <a:moveTo>
                  <a:pt x="0" y="0"/>
                </a:moveTo>
                <a:lnTo>
                  <a:pt x="248710" y="0"/>
                </a:lnTo>
                <a:lnTo>
                  <a:pt x="248710" y="440522"/>
                </a:lnTo>
                <a:lnTo>
                  <a:pt x="0" y="440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7089" t="-45819" r="-58859" b="-443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8"/>
          <p:cNvSpPr/>
          <p:nvPr/>
        </p:nvSpPr>
        <p:spPr>
          <a:xfrm rot="66000">
            <a:off x="4933366" y="6193958"/>
            <a:ext cx="248710" cy="440522"/>
          </a:xfrm>
          <a:custGeom>
            <a:avLst/>
            <a:gdLst/>
            <a:ahLst/>
            <a:cxnLst/>
            <a:rect l="l" t="t" r="r" b="b"/>
            <a:pathLst>
              <a:path w="248710" h="440522" extrusionOk="0">
                <a:moveTo>
                  <a:pt x="0" y="0"/>
                </a:moveTo>
                <a:lnTo>
                  <a:pt x="248710" y="0"/>
                </a:lnTo>
                <a:lnTo>
                  <a:pt x="248710" y="440523"/>
                </a:lnTo>
                <a:lnTo>
                  <a:pt x="0" y="440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7089" t="-45819" r="-58859" b="-443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8"/>
          <p:cNvSpPr/>
          <p:nvPr/>
        </p:nvSpPr>
        <p:spPr>
          <a:xfrm rot="66000">
            <a:off x="4933366" y="7715499"/>
            <a:ext cx="248710" cy="440522"/>
          </a:xfrm>
          <a:custGeom>
            <a:avLst/>
            <a:gdLst/>
            <a:ahLst/>
            <a:cxnLst/>
            <a:rect l="l" t="t" r="r" b="b"/>
            <a:pathLst>
              <a:path w="248710" h="440522" extrusionOk="0">
                <a:moveTo>
                  <a:pt x="0" y="0"/>
                </a:moveTo>
                <a:lnTo>
                  <a:pt x="248710" y="0"/>
                </a:lnTo>
                <a:lnTo>
                  <a:pt x="248710" y="440522"/>
                </a:lnTo>
                <a:lnTo>
                  <a:pt x="0" y="440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7089" t="-45819" r="-58859" b="-443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8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9"/>
          <p:cNvGrpSpPr/>
          <p:nvPr/>
        </p:nvGrpSpPr>
        <p:grpSpPr>
          <a:xfrm>
            <a:off x="-2268240" y="-692317"/>
            <a:ext cx="5449789" cy="11881092"/>
            <a:chOff x="0" y="-47625"/>
            <a:chExt cx="1664166" cy="3628051"/>
          </a:xfrm>
        </p:grpSpPr>
        <p:sp>
          <p:nvSpPr>
            <p:cNvPr id="263" name="Google Shape;263;p19"/>
            <p:cNvSpPr/>
            <p:nvPr/>
          </p:nvSpPr>
          <p:spPr>
            <a:xfrm>
              <a:off x="0" y="0"/>
              <a:ext cx="1664166" cy="3580426"/>
            </a:xfrm>
            <a:custGeom>
              <a:avLst/>
              <a:gdLst/>
              <a:ahLst/>
              <a:cxnLst/>
              <a:rect l="l" t="t" r="r" b="b"/>
              <a:pathLst>
                <a:path w="1664166" h="3580426" extrusionOk="0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9"/>
            <p:cNvSpPr txBox="1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9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id="266" name="Google Shape;266;p19"/>
            <p:cNvSpPr/>
            <p:nvPr/>
          </p:nvSpPr>
          <p:spPr>
            <a:xfrm>
              <a:off x="0" y="0"/>
              <a:ext cx="1610488" cy="449909"/>
            </a:xfrm>
            <a:custGeom>
              <a:avLst/>
              <a:gdLst/>
              <a:ahLst/>
              <a:cxnLst/>
              <a:rect l="l" t="t" r="r" b="b"/>
              <a:pathLst>
                <a:path w="1610488" h="449909" extrusionOk="0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8F7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"/>
            <p:cNvSpPr txBox="1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19"/>
          <p:cNvSpPr txBox="1"/>
          <p:nvPr/>
        </p:nvSpPr>
        <p:spPr>
          <a:xfrm>
            <a:off x="-5509624" y="1233860"/>
            <a:ext cx="14121735" cy="7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IMPLEMENTATION </a:t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1782099" y="927501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551243" y="894309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19"/>
          <p:cNvCxnSpPr/>
          <p:nvPr/>
        </p:nvCxnSpPr>
        <p:spPr>
          <a:xfrm>
            <a:off x="3579279" y="2462410"/>
            <a:ext cx="5969269" cy="0"/>
          </a:xfrm>
          <a:prstGeom prst="straightConnector1">
            <a:avLst/>
          </a:prstGeom>
          <a:noFill/>
          <a:ln w="76200" cap="rnd" cmpd="sng">
            <a:solidFill>
              <a:srgbClr val="16890C"/>
            </a:solidFill>
            <a:prstDash val="lgDash"/>
            <a:round/>
            <a:headEnd type="diamond" w="lg" len="lg"/>
            <a:tailEnd type="none" w="sm" len="sm"/>
          </a:ln>
        </p:spPr>
      </p:cxnSp>
      <p:sp>
        <p:nvSpPr>
          <p:cNvPr id="272" name="Google Shape;272;p19"/>
          <p:cNvSpPr/>
          <p:nvPr/>
        </p:nvSpPr>
        <p:spPr>
          <a:xfrm rot="-5400000" flipH="1">
            <a:off x="-2516625" y="1085156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9"/>
          <p:cNvSpPr/>
          <p:nvPr/>
        </p:nvSpPr>
        <p:spPr>
          <a:xfrm rot="-5400000" flipH="1">
            <a:off x="-2516625" y="7213372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19"/>
          <p:cNvCxnSpPr>
            <a:cxnSpLocks/>
          </p:cNvCxnSpPr>
          <p:nvPr/>
        </p:nvCxnSpPr>
        <p:spPr>
          <a:xfrm>
            <a:off x="10458418" y="2462410"/>
            <a:ext cx="0" cy="0"/>
          </a:xfrm>
          <a:prstGeom prst="straightConnector1">
            <a:avLst/>
          </a:prstGeom>
          <a:noFill/>
          <a:ln w="76200" cap="rnd" cmpd="sng">
            <a:solidFill>
              <a:srgbClr val="16890C"/>
            </a:solidFill>
            <a:prstDash val="lgDash"/>
            <a:round/>
            <a:headEnd type="diamond" w="lg" len="lg"/>
            <a:tailEnd type="none" w="sm" len="sm"/>
          </a:ln>
        </p:spPr>
      </p:cxnSp>
      <p:sp>
        <p:nvSpPr>
          <p:cNvPr id="277" name="Google Shape;277;p19"/>
          <p:cNvSpPr txBox="1"/>
          <p:nvPr/>
        </p:nvSpPr>
        <p:spPr>
          <a:xfrm>
            <a:off x="2011944" y="1280517"/>
            <a:ext cx="881665" cy="6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8F7F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278" name="Google Shape;278;p19"/>
          <p:cNvSpPr txBox="1"/>
          <p:nvPr/>
        </p:nvSpPr>
        <p:spPr>
          <a:xfrm>
            <a:off x="7398763" y="8918451"/>
            <a:ext cx="4998720" cy="8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LOGIN FORM</a:t>
            </a:r>
            <a:endParaRPr dirty="0"/>
          </a:p>
        </p:txBody>
      </p:sp>
      <p:cxnSp>
        <p:nvCxnSpPr>
          <p:cNvPr id="280" name="Google Shape;280;p19"/>
          <p:cNvCxnSpPr/>
          <p:nvPr/>
        </p:nvCxnSpPr>
        <p:spPr>
          <a:xfrm>
            <a:off x="11290031" y="2500510"/>
            <a:ext cx="5969269" cy="0"/>
          </a:xfrm>
          <a:prstGeom prst="straightConnector1">
            <a:avLst/>
          </a:prstGeom>
          <a:noFill/>
          <a:ln w="76200" cap="rnd" cmpd="sng">
            <a:solidFill>
              <a:srgbClr val="16890C"/>
            </a:solidFill>
            <a:prstDash val="lgDash"/>
            <a:round/>
            <a:headEnd type="diamond" w="lg" len="lg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8F85BE9-7AEB-0914-8F82-5BDB4EEA0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655" y="3016904"/>
            <a:ext cx="12674306" cy="58159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8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0"/>
          <p:cNvGrpSpPr/>
          <p:nvPr/>
        </p:nvGrpSpPr>
        <p:grpSpPr>
          <a:xfrm>
            <a:off x="-1882747" y="-1384693"/>
            <a:ext cx="5449789" cy="11881092"/>
            <a:chOff x="0" y="-47625"/>
            <a:chExt cx="1664166" cy="3628051"/>
          </a:xfrm>
        </p:grpSpPr>
        <p:sp>
          <p:nvSpPr>
            <p:cNvPr id="286" name="Google Shape;286;p20"/>
            <p:cNvSpPr/>
            <p:nvPr/>
          </p:nvSpPr>
          <p:spPr>
            <a:xfrm>
              <a:off x="0" y="0"/>
              <a:ext cx="1664166" cy="3580426"/>
            </a:xfrm>
            <a:custGeom>
              <a:avLst/>
              <a:gdLst/>
              <a:ahLst/>
              <a:cxnLst/>
              <a:rect l="l" t="t" r="r" b="b"/>
              <a:pathLst>
                <a:path w="1664166" h="3580426" extrusionOk="0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0"/>
            <p:cNvSpPr txBox="1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20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id="289" name="Google Shape;289;p20"/>
            <p:cNvSpPr/>
            <p:nvPr/>
          </p:nvSpPr>
          <p:spPr>
            <a:xfrm>
              <a:off x="0" y="0"/>
              <a:ext cx="1610488" cy="449909"/>
            </a:xfrm>
            <a:custGeom>
              <a:avLst/>
              <a:gdLst/>
              <a:ahLst/>
              <a:cxnLst/>
              <a:rect l="l" t="t" r="r" b="b"/>
              <a:pathLst>
                <a:path w="1610488" h="449909" extrusionOk="0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8F7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0"/>
            <p:cNvSpPr txBox="1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20"/>
          <p:cNvSpPr txBox="1"/>
          <p:nvPr/>
        </p:nvSpPr>
        <p:spPr>
          <a:xfrm>
            <a:off x="-5509624" y="1233860"/>
            <a:ext cx="14121735" cy="7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IMPLEMENTATION </a:t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>
            <a:off x="1782099" y="927501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1551243" y="894309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20"/>
          <p:cNvCxnSpPr/>
          <p:nvPr/>
        </p:nvCxnSpPr>
        <p:spPr>
          <a:xfrm>
            <a:off x="3579279" y="2462410"/>
            <a:ext cx="5969269" cy="0"/>
          </a:xfrm>
          <a:prstGeom prst="straightConnector1">
            <a:avLst/>
          </a:prstGeom>
          <a:noFill/>
          <a:ln w="76200" cap="rnd" cmpd="sng">
            <a:solidFill>
              <a:srgbClr val="16890C"/>
            </a:solidFill>
            <a:prstDash val="lgDash"/>
            <a:round/>
            <a:headEnd type="diamond" w="lg" len="lg"/>
            <a:tailEnd type="none" w="sm" len="sm"/>
          </a:ln>
        </p:spPr>
      </p:cxnSp>
      <p:sp>
        <p:nvSpPr>
          <p:cNvPr id="295" name="Google Shape;295;p20"/>
          <p:cNvSpPr/>
          <p:nvPr/>
        </p:nvSpPr>
        <p:spPr>
          <a:xfrm rot="-5400000" flipH="1">
            <a:off x="-2516625" y="1085156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0"/>
          <p:cNvSpPr/>
          <p:nvPr/>
        </p:nvSpPr>
        <p:spPr>
          <a:xfrm rot="-5400000" flipH="1">
            <a:off x="-2516625" y="7213372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20"/>
          <p:cNvCxnSpPr>
            <a:cxnSpLocks/>
          </p:cNvCxnSpPr>
          <p:nvPr/>
        </p:nvCxnSpPr>
        <p:spPr>
          <a:xfrm>
            <a:off x="10722287" y="2462410"/>
            <a:ext cx="0" cy="38101"/>
          </a:xfrm>
          <a:prstGeom prst="straightConnector1">
            <a:avLst/>
          </a:prstGeom>
          <a:noFill/>
          <a:ln w="76200" cap="rnd" cmpd="sng">
            <a:solidFill>
              <a:srgbClr val="16890C"/>
            </a:solidFill>
            <a:prstDash val="lgDash"/>
            <a:round/>
            <a:headEnd type="diamond" w="lg" len="lg"/>
            <a:tailEnd type="none" w="sm" len="sm"/>
          </a:ln>
        </p:spPr>
      </p:cxnSp>
      <p:sp>
        <p:nvSpPr>
          <p:cNvPr id="300" name="Google Shape;300;p20"/>
          <p:cNvSpPr txBox="1"/>
          <p:nvPr/>
        </p:nvSpPr>
        <p:spPr>
          <a:xfrm>
            <a:off x="2011944" y="1280517"/>
            <a:ext cx="881665" cy="6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8F7F8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8244590" y="8247014"/>
            <a:ext cx="5510582" cy="8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10"/>
              </a:lnSpc>
            </a:pPr>
            <a:r>
              <a:rPr lang="en-US" sz="3999" dirty="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ADMIN DASHBOARD  </a:t>
            </a:r>
            <a:endParaRPr dirty="0"/>
          </a:p>
        </p:txBody>
      </p:sp>
      <p:cxnSp>
        <p:nvCxnSpPr>
          <p:cNvPr id="302" name="Google Shape;302;p20"/>
          <p:cNvCxnSpPr/>
          <p:nvPr/>
        </p:nvCxnSpPr>
        <p:spPr>
          <a:xfrm>
            <a:off x="11647239" y="2538610"/>
            <a:ext cx="5969269" cy="0"/>
          </a:xfrm>
          <a:prstGeom prst="straightConnector1">
            <a:avLst/>
          </a:prstGeom>
          <a:noFill/>
          <a:ln w="76200" cap="rnd" cmpd="sng">
            <a:solidFill>
              <a:srgbClr val="16890C"/>
            </a:solidFill>
            <a:prstDash val="lgDash"/>
            <a:round/>
            <a:headEnd type="diamond" w="lg" len="lg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641B59B-FFD9-F3DF-FB28-8DDE35AC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297" y="3250937"/>
            <a:ext cx="15530703" cy="50356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8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1"/>
          <p:cNvGrpSpPr/>
          <p:nvPr/>
        </p:nvGrpSpPr>
        <p:grpSpPr>
          <a:xfrm>
            <a:off x="-1645386" y="-875027"/>
            <a:ext cx="5449789" cy="11881092"/>
            <a:chOff x="0" y="-47625"/>
            <a:chExt cx="1664166" cy="3628051"/>
          </a:xfrm>
        </p:grpSpPr>
        <p:sp>
          <p:nvSpPr>
            <p:cNvPr id="309" name="Google Shape;309;p21"/>
            <p:cNvSpPr/>
            <p:nvPr/>
          </p:nvSpPr>
          <p:spPr>
            <a:xfrm>
              <a:off x="0" y="0"/>
              <a:ext cx="1664166" cy="3580426"/>
            </a:xfrm>
            <a:custGeom>
              <a:avLst/>
              <a:gdLst/>
              <a:ahLst/>
              <a:cxnLst/>
              <a:rect l="l" t="t" r="r" b="b"/>
              <a:pathLst>
                <a:path w="1664166" h="3580426" extrusionOk="0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1"/>
            <p:cNvSpPr txBox="1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1"/>
          <p:cNvGrpSpPr/>
          <p:nvPr/>
        </p:nvGrpSpPr>
        <p:grpSpPr>
          <a:xfrm rot="-5400000">
            <a:off x="-2256537" y="3648326"/>
            <a:ext cx="11671631" cy="3513720"/>
            <a:chOff x="0" y="-34925"/>
            <a:chExt cx="1610488" cy="484834"/>
          </a:xfrm>
        </p:grpSpPr>
        <p:sp>
          <p:nvSpPr>
            <p:cNvPr id="312" name="Google Shape;312;p21"/>
            <p:cNvSpPr/>
            <p:nvPr/>
          </p:nvSpPr>
          <p:spPr>
            <a:xfrm>
              <a:off x="0" y="0"/>
              <a:ext cx="1610488" cy="449909"/>
            </a:xfrm>
            <a:custGeom>
              <a:avLst/>
              <a:gdLst/>
              <a:ahLst/>
              <a:cxnLst/>
              <a:rect l="l" t="t" r="r" b="b"/>
              <a:pathLst>
                <a:path w="1610488" h="449909" extrusionOk="0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8F7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1"/>
            <p:cNvSpPr txBox="1"/>
            <p:nvPr/>
          </p:nvSpPr>
          <p:spPr>
            <a:xfrm>
              <a:off x="0" y="-34925"/>
              <a:ext cx="1610488" cy="484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0">
                <a:lnSpc>
                  <a:spcPct val="31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21"/>
          <p:cNvSpPr txBox="1"/>
          <p:nvPr/>
        </p:nvSpPr>
        <p:spPr>
          <a:xfrm>
            <a:off x="-5509624" y="1233860"/>
            <a:ext cx="14121735" cy="7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IMPLEMENTATION </a:t>
            </a:r>
            <a:endParaRPr/>
          </a:p>
        </p:txBody>
      </p:sp>
      <p:sp>
        <p:nvSpPr>
          <p:cNvPr id="315" name="Google Shape;315;p21"/>
          <p:cNvSpPr/>
          <p:nvPr/>
        </p:nvSpPr>
        <p:spPr>
          <a:xfrm>
            <a:off x="1782099" y="927501"/>
            <a:ext cx="1341355" cy="1341355"/>
          </a:xfrm>
          <a:custGeom>
            <a:avLst/>
            <a:gdLst/>
            <a:ahLst/>
            <a:cxnLst/>
            <a:rect l="l" t="t" r="r" b="b"/>
            <a:pathLst>
              <a:path w="1341355" h="1341355" extrusionOk="0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1551243" y="894309"/>
            <a:ext cx="1976863" cy="1606202"/>
          </a:xfrm>
          <a:custGeom>
            <a:avLst/>
            <a:gdLst/>
            <a:ahLst/>
            <a:cxnLst/>
            <a:rect l="l" t="t" r="r" b="b"/>
            <a:pathLst>
              <a:path w="1976863" h="1606202" extrusionOk="0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21"/>
          <p:cNvCxnSpPr/>
          <p:nvPr/>
        </p:nvCxnSpPr>
        <p:spPr>
          <a:xfrm>
            <a:off x="5253825" y="2538610"/>
            <a:ext cx="5969269" cy="0"/>
          </a:xfrm>
          <a:prstGeom prst="straightConnector1">
            <a:avLst/>
          </a:prstGeom>
          <a:noFill/>
          <a:ln w="76200" cap="rnd" cmpd="sng">
            <a:solidFill>
              <a:srgbClr val="16890C"/>
            </a:solidFill>
            <a:prstDash val="lgDash"/>
            <a:round/>
            <a:headEnd type="diamond" w="lg" len="lg"/>
            <a:tailEnd type="none" w="sm" len="sm"/>
          </a:ln>
        </p:spPr>
      </p:cxnSp>
      <p:sp>
        <p:nvSpPr>
          <p:cNvPr id="318" name="Google Shape;318;p21"/>
          <p:cNvSpPr/>
          <p:nvPr/>
        </p:nvSpPr>
        <p:spPr>
          <a:xfrm rot="-5400000" flipH="1">
            <a:off x="-2516625" y="1085156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/>
          <p:cNvSpPr/>
          <p:nvPr/>
        </p:nvSpPr>
        <p:spPr>
          <a:xfrm rot="-5400000" flipH="1">
            <a:off x="-2516625" y="7213372"/>
            <a:ext cx="6126112" cy="1990576"/>
          </a:xfrm>
          <a:custGeom>
            <a:avLst/>
            <a:gdLst/>
            <a:ahLst/>
            <a:cxnLst/>
            <a:rect l="l" t="t" r="r" b="b"/>
            <a:pathLst>
              <a:path w="6126112" h="1990576" extrusionOk="0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896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1"/>
          <p:cNvSpPr txBox="1"/>
          <p:nvPr/>
        </p:nvSpPr>
        <p:spPr>
          <a:xfrm>
            <a:off x="2011944" y="1280517"/>
            <a:ext cx="881665" cy="6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9">
                <a:solidFill>
                  <a:srgbClr val="F8F7F8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cxnSp>
        <p:nvCxnSpPr>
          <p:cNvPr id="323" name="Google Shape;323;p21"/>
          <p:cNvCxnSpPr/>
          <p:nvPr/>
        </p:nvCxnSpPr>
        <p:spPr>
          <a:xfrm>
            <a:off x="11647239" y="2538610"/>
            <a:ext cx="5969269" cy="0"/>
          </a:xfrm>
          <a:prstGeom prst="straightConnector1">
            <a:avLst/>
          </a:prstGeom>
          <a:noFill/>
          <a:ln w="76200" cap="rnd" cmpd="sng">
            <a:solidFill>
              <a:srgbClr val="16890C"/>
            </a:solidFill>
            <a:prstDash val="lgDash"/>
            <a:round/>
            <a:headEnd type="diamond" w="lg" len="lg"/>
            <a:tailEnd type="none" w="sm" len="sm"/>
          </a:ln>
        </p:spPr>
      </p:cxnSp>
      <p:sp>
        <p:nvSpPr>
          <p:cNvPr id="324" name="Google Shape;324;p21"/>
          <p:cNvSpPr txBox="1"/>
          <p:nvPr/>
        </p:nvSpPr>
        <p:spPr>
          <a:xfrm>
            <a:off x="9144000" y="9039635"/>
            <a:ext cx="3349092" cy="8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dirty="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D5153-C158-62BF-DCB0-30E8F602C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3454" y="2928289"/>
            <a:ext cx="14493054" cy="6431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284</Words>
  <Application>Microsoft Office PowerPoint</Application>
  <PresentationFormat>Custom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Rosario</vt:lpstr>
      <vt:lpstr>Calibri</vt:lpstr>
      <vt:lpstr>Gluten</vt:lpstr>
      <vt:lpstr>Rye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ZABER MAMUN</cp:lastModifiedBy>
  <cp:revision>5</cp:revision>
  <dcterms:modified xsi:type="dcterms:W3CDTF">2024-10-14T18:23:07Z</dcterms:modified>
</cp:coreProperties>
</file>